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tags/tag18.xml" ContentType="application/vnd.openxmlformats-officedocument.presentationml.tag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tags/tag12.xml" ContentType="application/vnd.openxmlformats-officedocument.presentationml.tags+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tags/tag17.xml" ContentType="application/vnd.openxmlformats-officedocument.presentationml.tags+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8.xml" ContentType="application/vnd.openxmlformats-officedocument.presentationml.notesSlide+xml"/>
  <Override PartName="/ppt/tags/tag15.xml" ContentType="application/vnd.openxmlformats-officedocument.presentationml.tags+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6.xml" ContentType="application/vnd.openxmlformats-officedocument.presentationml.notesSlide+xml"/>
  <Override PartName="/ppt/tags/tag13.xml" ContentType="application/vnd.openxmlformats-officedocument.presentationml.tags+xml"/>
  <Override PartName="/ppt/slides/slide8.xml" ContentType="application/vnd.openxmlformats-officedocument.presentationml.slide+xml"/>
  <Override PartName="/ppt/notesSlides/notesSlide4.xml" ContentType="application/vnd.openxmlformats-officedocument.presentationml.notesSlide+xml"/>
  <Override PartName="/ppt/tags/tag11.xml" ContentType="application/vnd.openxmlformats-officedocument.presentationml.tags+xml"/>
  <Override PartName="/ppt/tags/tag20.xml" ContentType="application/vnd.openxmlformats-officedocument.presentationml.tags+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tags/tag6.xml" ContentType="application/vnd.openxmlformats-officedocument.presentationml.tags+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ags/tag2.xml" ContentType="application/vnd.openxmlformats-officedocument.presentationml.tags+xml"/>
  <Default Extension="wmf" ContentType="image/x-wmf"/>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35"/>
  </p:notesMasterIdLst>
  <p:sldIdLst>
    <p:sldId id="284" r:id="rId2"/>
    <p:sldId id="349" r:id="rId3"/>
    <p:sldId id="326" r:id="rId4"/>
    <p:sldId id="352" r:id="rId5"/>
    <p:sldId id="363" r:id="rId6"/>
    <p:sldId id="355" r:id="rId7"/>
    <p:sldId id="356" r:id="rId8"/>
    <p:sldId id="357" r:id="rId9"/>
    <p:sldId id="364" r:id="rId10"/>
    <p:sldId id="368" r:id="rId11"/>
    <p:sldId id="369" r:id="rId12"/>
    <p:sldId id="370" r:id="rId13"/>
    <p:sldId id="371" r:id="rId14"/>
    <p:sldId id="365" r:id="rId15"/>
    <p:sldId id="359" r:id="rId16"/>
    <p:sldId id="360" r:id="rId17"/>
    <p:sldId id="366" r:id="rId18"/>
    <p:sldId id="361" r:id="rId19"/>
    <p:sldId id="372" r:id="rId20"/>
    <p:sldId id="362" r:id="rId21"/>
    <p:sldId id="367" r:id="rId22"/>
    <p:sldId id="333" r:id="rId23"/>
    <p:sldId id="354" r:id="rId24"/>
    <p:sldId id="340" r:id="rId25"/>
    <p:sldId id="342" r:id="rId26"/>
    <p:sldId id="343" r:id="rId27"/>
    <p:sldId id="346" r:id="rId28"/>
    <p:sldId id="347" r:id="rId29"/>
    <p:sldId id="341" r:id="rId30"/>
    <p:sldId id="373" r:id="rId31"/>
    <p:sldId id="263" r:id="rId32"/>
    <p:sldId id="320" r:id="rId33"/>
    <p:sldId id="348" r:id="rId34"/>
  </p:sldIdLst>
  <p:sldSz cx="9144000" cy="6858000" type="screen4x3"/>
  <p:notesSz cx="6858000" cy="9144000"/>
  <p:defaultTextStyle>
    <a:defPPr>
      <a:defRPr lang="en-US"/>
    </a:defPPr>
    <a:lvl1pPr algn="l" rtl="0" fontAlgn="base">
      <a:spcBef>
        <a:spcPct val="0"/>
      </a:spcBef>
      <a:spcAft>
        <a:spcPct val="0"/>
      </a:spcAft>
      <a:defRPr sz="3000" kern="1200">
        <a:solidFill>
          <a:schemeClr val="tx1"/>
        </a:solidFill>
        <a:latin typeface="Helvetica" pitchFamily="34" charset="0"/>
        <a:ea typeface="+mn-ea"/>
        <a:cs typeface="Arial" charset="0"/>
      </a:defRPr>
    </a:lvl1pPr>
    <a:lvl2pPr marL="457200" algn="l" rtl="0" fontAlgn="base">
      <a:spcBef>
        <a:spcPct val="0"/>
      </a:spcBef>
      <a:spcAft>
        <a:spcPct val="0"/>
      </a:spcAft>
      <a:defRPr sz="3000" kern="1200">
        <a:solidFill>
          <a:schemeClr val="tx1"/>
        </a:solidFill>
        <a:latin typeface="Helvetica" pitchFamily="34" charset="0"/>
        <a:ea typeface="+mn-ea"/>
        <a:cs typeface="Arial" charset="0"/>
      </a:defRPr>
    </a:lvl2pPr>
    <a:lvl3pPr marL="914400" algn="l" rtl="0" fontAlgn="base">
      <a:spcBef>
        <a:spcPct val="0"/>
      </a:spcBef>
      <a:spcAft>
        <a:spcPct val="0"/>
      </a:spcAft>
      <a:defRPr sz="3000" kern="1200">
        <a:solidFill>
          <a:schemeClr val="tx1"/>
        </a:solidFill>
        <a:latin typeface="Helvetica" pitchFamily="34" charset="0"/>
        <a:ea typeface="+mn-ea"/>
        <a:cs typeface="Arial" charset="0"/>
      </a:defRPr>
    </a:lvl3pPr>
    <a:lvl4pPr marL="1371600" algn="l" rtl="0" fontAlgn="base">
      <a:spcBef>
        <a:spcPct val="0"/>
      </a:spcBef>
      <a:spcAft>
        <a:spcPct val="0"/>
      </a:spcAft>
      <a:defRPr sz="3000" kern="1200">
        <a:solidFill>
          <a:schemeClr val="tx1"/>
        </a:solidFill>
        <a:latin typeface="Helvetica" pitchFamily="34" charset="0"/>
        <a:ea typeface="+mn-ea"/>
        <a:cs typeface="Arial" charset="0"/>
      </a:defRPr>
    </a:lvl4pPr>
    <a:lvl5pPr marL="1828800" algn="l" rtl="0" fontAlgn="base">
      <a:spcBef>
        <a:spcPct val="0"/>
      </a:spcBef>
      <a:spcAft>
        <a:spcPct val="0"/>
      </a:spcAft>
      <a:defRPr sz="3000" kern="1200">
        <a:solidFill>
          <a:schemeClr val="tx1"/>
        </a:solidFill>
        <a:latin typeface="Helvetica" pitchFamily="34" charset="0"/>
        <a:ea typeface="+mn-ea"/>
        <a:cs typeface="Arial" charset="0"/>
      </a:defRPr>
    </a:lvl5pPr>
    <a:lvl6pPr marL="2286000" algn="l" defTabSz="914400" rtl="0" eaLnBrk="1" latinLnBrk="0" hangingPunct="1">
      <a:defRPr sz="3000" kern="1200">
        <a:solidFill>
          <a:schemeClr val="tx1"/>
        </a:solidFill>
        <a:latin typeface="Helvetica" pitchFamily="34" charset="0"/>
        <a:ea typeface="+mn-ea"/>
        <a:cs typeface="Arial" charset="0"/>
      </a:defRPr>
    </a:lvl6pPr>
    <a:lvl7pPr marL="2743200" algn="l" defTabSz="914400" rtl="0" eaLnBrk="1" latinLnBrk="0" hangingPunct="1">
      <a:defRPr sz="3000" kern="1200">
        <a:solidFill>
          <a:schemeClr val="tx1"/>
        </a:solidFill>
        <a:latin typeface="Helvetica" pitchFamily="34" charset="0"/>
        <a:ea typeface="+mn-ea"/>
        <a:cs typeface="Arial" charset="0"/>
      </a:defRPr>
    </a:lvl7pPr>
    <a:lvl8pPr marL="3200400" algn="l" defTabSz="914400" rtl="0" eaLnBrk="1" latinLnBrk="0" hangingPunct="1">
      <a:defRPr sz="3000" kern="1200">
        <a:solidFill>
          <a:schemeClr val="tx1"/>
        </a:solidFill>
        <a:latin typeface="Helvetica" pitchFamily="34" charset="0"/>
        <a:ea typeface="+mn-ea"/>
        <a:cs typeface="Arial" charset="0"/>
      </a:defRPr>
    </a:lvl8pPr>
    <a:lvl9pPr marL="3657600" algn="l" defTabSz="914400" rtl="0" eaLnBrk="1" latinLnBrk="0" hangingPunct="1">
      <a:defRPr sz="3000" kern="1200">
        <a:solidFill>
          <a:schemeClr val="tx1"/>
        </a:solidFill>
        <a:latin typeface="Helvetic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0000"/>
    <a:srgbClr val="C3D4DF"/>
    <a:srgbClr val="245491"/>
    <a:srgbClr val="F06414"/>
    <a:srgbClr val="E2E9EE"/>
    <a:srgbClr val="D1DEE7"/>
    <a:srgbClr val="003366"/>
    <a:srgbClr val="EFF3F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07" autoAdjust="0"/>
    <p:restoredTop sz="69761" autoAdjust="0"/>
  </p:normalViewPr>
  <p:slideViewPr>
    <p:cSldViewPr snapToGrid="0" snapToObjects="1">
      <p:cViewPr>
        <p:scale>
          <a:sx n="66" d="100"/>
          <a:sy n="66" d="100"/>
        </p:scale>
        <p:origin x="-978"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D1479F-10E0-401E-B759-D2A058442056}" type="doc">
      <dgm:prSet loTypeId="urn:microsoft.com/office/officeart/2005/8/layout/chevron1" loCatId="process" qsTypeId="urn:microsoft.com/office/officeart/2005/8/quickstyle/3d2" qsCatId="3D" csTypeId="urn:microsoft.com/office/officeart/2005/8/colors/accent0_2" csCatId="mainScheme" phldr="1"/>
      <dgm:spPr/>
    </dgm:pt>
    <dgm:pt modelId="{30A69602-E9DC-478D-8375-401DAAC175BD}">
      <dgm:prSet phldrT="[Text]" custT="1"/>
      <dgm:spPr/>
      <dgm:t>
        <a:bodyPr/>
        <a:lstStyle/>
        <a:p>
          <a:pPr algn="r"/>
          <a:r>
            <a:rPr lang="en-US" sz="1800" b="1" dirty="0" smtClean="0"/>
            <a:t>R6X Certified?</a:t>
          </a:r>
        </a:p>
        <a:p>
          <a:pPr algn="r"/>
          <a:r>
            <a:rPr lang="en-US" sz="1800" dirty="0" smtClean="0"/>
            <a:t>Take an accelerated R71 Update Training Blade to certify in software blade technology.</a:t>
          </a:r>
          <a:endParaRPr lang="en-US" sz="1800" dirty="0"/>
        </a:p>
      </dgm:t>
    </dgm:pt>
    <dgm:pt modelId="{142AA2E0-3EDD-4B93-B120-2FE2BEEC3B46}" type="parTrans" cxnId="{9BB023AC-1004-402F-9F5B-09554EED8810}">
      <dgm:prSet/>
      <dgm:spPr/>
      <dgm:t>
        <a:bodyPr/>
        <a:lstStyle/>
        <a:p>
          <a:endParaRPr lang="en-US" sz="1600"/>
        </a:p>
      </dgm:t>
    </dgm:pt>
    <dgm:pt modelId="{D045BBEE-73B4-4EC9-AD6B-C16030217493}" type="sibTrans" cxnId="{9BB023AC-1004-402F-9F5B-09554EED8810}">
      <dgm:prSet/>
      <dgm:spPr/>
      <dgm:t>
        <a:bodyPr/>
        <a:lstStyle/>
        <a:p>
          <a:endParaRPr lang="en-US" sz="1600"/>
        </a:p>
      </dgm:t>
    </dgm:pt>
    <dgm:pt modelId="{525B1A5F-047E-40B8-A956-1A2BD6AD9F89}">
      <dgm:prSet phldrT="[Text]" custT="1"/>
      <dgm:spPr>
        <a:gradFill rotWithShape="0">
          <a:gsLst>
            <a:gs pos="0">
              <a:srgbClr val="E6DCAC"/>
            </a:gs>
            <a:gs pos="12000">
              <a:srgbClr val="E6D78A"/>
            </a:gs>
            <a:gs pos="30000">
              <a:srgbClr val="C7AC4C"/>
            </a:gs>
            <a:gs pos="45000">
              <a:srgbClr val="E6D78A"/>
            </a:gs>
            <a:gs pos="77000">
              <a:srgbClr val="C7AC4C"/>
            </a:gs>
            <a:gs pos="100000">
              <a:srgbClr val="E6DCAC"/>
            </a:gs>
          </a:gsLst>
          <a:lin ang="16200000" scaled="0"/>
        </a:gradFill>
      </dgm:spPr>
      <dgm:t>
        <a:bodyPr/>
        <a:lstStyle/>
        <a:p>
          <a:pPr algn="r"/>
          <a:r>
            <a:rPr lang="en-US" sz="1800" b="1" dirty="0" smtClean="0"/>
            <a:t>R70 Certified?</a:t>
          </a:r>
        </a:p>
        <a:p>
          <a:pPr algn="r"/>
          <a:r>
            <a:rPr lang="en-US" sz="1800" dirty="0" smtClean="0"/>
            <a:t>Take 2 Training Blades to renew your certification.</a:t>
          </a:r>
        </a:p>
        <a:p>
          <a:pPr algn="r"/>
          <a:r>
            <a:rPr lang="en-US" sz="1800" dirty="0" smtClean="0"/>
            <a:t>Or upgrade to a higher level.</a:t>
          </a:r>
          <a:endParaRPr lang="en-US" sz="1800" dirty="0"/>
        </a:p>
      </dgm:t>
    </dgm:pt>
    <dgm:pt modelId="{02A46AA3-45BD-4F01-A44D-C86F3D5E6F80}" type="parTrans" cxnId="{FD59F39C-8022-4E32-B7AB-97AA43E3EF1F}">
      <dgm:prSet/>
      <dgm:spPr/>
      <dgm:t>
        <a:bodyPr/>
        <a:lstStyle/>
        <a:p>
          <a:endParaRPr lang="en-US" sz="1600"/>
        </a:p>
      </dgm:t>
    </dgm:pt>
    <dgm:pt modelId="{16FBF84E-81D8-436D-81F8-B0FD3D659BB0}" type="sibTrans" cxnId="{FD59F39C-8022-4E32-B7AB-97AA43E3EF1F}">
      <dgm:prSet/>
      <dgm:spPr/>
      <dgm:t>
        <a:bodyPr/>
        <a:lstStyle/>
        <a:p>
          <a:endParaRPr lang="en-US" sz="1600"/>
        </a:p>
      </dgm:t>
    </dgm:pt>
    <dgm:pt modelId="{B9D30DEC-72A1-4704-8092-BDB5AC6ADC0A}" type="pres">
      <dgm:prSet presAssocID="{0ED1479F-10E0-401E-B759-D2A058442056}" presName="Name0" presStyleCnt="0">
        <dgm:presLayoutVars>
          <dgm:dir/>
          <dgm:animLvl val="lvl"/>
          <dgm:resizeHandles val="exact"/>
        </dgm:presLayoutVars>
      </dgm:prSet>
      <dgm:spPr/>
    </dgm:pt>
    <dgm:pt modelId="{1B981E2D-30B9-4938-AE8A-C4637357E430}" type="pres">
      <dgm:prSet presAssocID="{30A69602-E9DC-478D-8375-401DAAC175BD}" presName="parTxOnly" presStyleLbl="node1" presStyleIdx="0" presStyleCnt="2">
        <dgm:presLayoutVars>
          <dgm:chMax val="0"/>
          <dgm:chPref val="0"/>
          <dgm:bulletEnabled val="1"/>
        </dgm:presLayoutVars>
      </dgm:prSet>
      <dgm:spPr/>
      <dgm:t>
        <a:bodyPr/>
        <a:lstStyle/>
        <a:p>
          <a:endParaRPr lang="en-US"/>
        </a:p>
      </dgm:t>
    </dgm:pt>
    <dgm:pt modelId="{A7D155F5-EAE1-4463-A595-A9FEB1263781}" type="pres">
      <dgm:prSet presAssocID="{D045BBEE-73B4-4EC9-AD6B-C16030217493}" presName="parTxOnlySpace" presStyleCnt="0"/>
      <dgm:spPr/>
    </dgm:pt>
    <dgm:pt modelId="{D24F189C-80CC-4E49-94DD-654E4A48A908}" type="pres">
      <dgm:prSet presAssocID="{525B1A5F-047E-40B8-A956-1A2BD6AD9F89}" presName="parTxOnly" presStyleLbl="node1" presStyleIdx="1" presStyleCnt="2">
        <dgm:presLayoutVars>
          <dgm:chMax val="0"/>
          <dgm:chPref val="0"/>
          <dgm:bulletEnabled val="1"/>
        </dgm:presLayoutVars>
      </dgm:prSet>
      <dgm:spPr/>
      <dgm:t>
        <a:bodyPr/>
        <a:lstStyle/>
        <a:p>
          <a:endParaRPr lang="en-US"/>
        </a:p>
      </dgm:t>
    </dgm:pt>
  </dgm:ptLst>
  <dgm:cxnLst>
    <dgm:cxn modelId="{9BB023AC-1004-402F-9F5B-09554EED8810}" srcId="{0ED1479F-10E0-401E-B759-D2A058442056}" destId="{30A69602-E9DC-478D-8375-401DAAC175BD}" srcOrd="0" destOrd="0" parTransId="{142AA2E0-3EDD-4B93-B120-2FE2BEEC3B46}" sibTransId="{D045BBEE-73B4-4EC9-AD6B-C16030217493}"/>
    <dgm:cxn modelId="{6430AEAC-7AAA-4A6D-8240-5AC9FB5BACDE}" type="presOf" srcId="{30A69602-E9DC-478D-8375-401DAAC175BD}" destId="{1B981E2D-30B9-4938-AE8A-C4637357E430}" srcOrd="0" destOrd="0" presId="urn:microsoft.com/office/officeart/2005/8/layout/chevron1"/>
    <dgm:cxn modelId="{18A90DCC-1747-4B32-BD59-28BD374B8317}" type="presOf" srcId="{0ED1479F-10E0-401E-B759-D2A058442056}" destId="{B9D30DEC-72A1-4704-8092-BDB5AC6ADC0A}" srcOrd="0" destOrd="0" presId="urn:microsoft.com/office/officeart/2005/8/layout/chevron1"/>
    <dgm:cxn modelId="{FD59F39C-8022-4E32-B7AB-97AA43E3EF1F}" srcId="{0ED1479F-10E0-401E-B759-D2A058442056}" destId="{525B1A5F-047E-40B8-A956-1A2BD6AD9F89}" srcOrd="1" destOrd="0" parTransId="{02A46AA3-45BD-4F01-A44D-C86F3D5E6F80}" sibTransId="{16FBF84E-81D8-436D-81F8-B0FD3D659BB0}"/>
    <dgm:cxn modelId="{727813AB-E6ED-40F4-8268-B4BDE47AA621}" type="presOf" srcId="{525B1A5F-047E-40B8-A956-1A2BD6AD9F89}" destId="{D24F189C-80CC-4E49-94DD-654E4A48A908}" srcOrd="0" destOrd="0" presId="urn:microsoft.com/office/officeart/2005/8/layout/chevron1"/>
    <dgm:cxn modelId="{24AEEFD7-F287-45CE-80A3-86647916E038}" type="presParOf" srcId="{B9D30DEC-72A1-4704-8092-BDB5AC6ADC0A}" destId="{1B981E2D-30B9-4938-AE8A-C4637357E430}" srcOrd="0" destOrd="0" presId="urn:microsoft.com/office/officeart/2005/8/layout/chevron1"/>
    <dgm:cxn modelId="{33F241D3-F42E-46CF-A46D-1A6C25638B74}" type="presParOf" srcId="{B9D30DEC-72A1-4704-8092-BDB5AC6ADC0A}" destId="{A7D155F5-EAE1-4463-A595-A9FEB1263781}" srcOrd="1" destOrd="0" presId="urn:microsoft.com/office/officeart/2005/8/layout/chevron1"/>
    <dgm:cxn modelId="{6A6E9B35-0521-4D8A-9636-5780C815B34A}" type="presParOf" srcId="{B9D30DEC-72A1-4704-8092-BDB5AC6ADC0A}" destId="{D24F189C-80CC-4E49-94DD-654E4A48A908}" srcOrd="2"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latin typeface="Arial" charset="0"/>
                <a:cs typeface="+mn-cs"/>
              </a:defRPr>
            </a:lvl1pPr>
          </a:lstStyle>
          <a:p>
            <a:pPr>
              <a:defRPr/>
            </a:pPr>
            <a:endParaRPr lang="en-US"/>
          </a:p>
        </p:txBody>
      </p:sp>
      <p:sp>
        <p:nvSpPr>
          <p:cNvPr id="1536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latin typeface="Arial" charset="0"/>
                <a:cs typeface="+mn-cs"/>
              </a:defRPr>
            </a:lvl1pPr>
          </a:lstStyle>
          <a:p>
            <a:pPr>
              <a:defRPr/>
            </a:pPr>
            <a:endParaRPr lang="en-US"/>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latin typeface="Arial" charset="0"/>
                <a:cs typeface="+mn-cs"/>
              </a:defRPr>
            </a:lvl1pPr>
          </a:lstStyle>
          <a:p>
            <a:pPr>
              <a:defRPr/>
            </a:pPr>
            <a:endParaRPr lang="en-US"/>
          </a:p>
        </p:txBody>
      </p:sp>
      <p:sp>
        <p:nvSpPr>
          <p:cNvPr id="1536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latin typeface="Arial" charset="0"/>
                <a:cs typeface="+mn-cs"/>
              </a:defRPr>
            </a:lvl1pPr>
          </a:lstStyle>
          <a:p>
            <a:pPr>
              <a:defRPr/>
            </a:pPr>
            <a:fld id="{1D325E28-C00E-403B-B504-513D1387AB9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notesMaster" Target="../notesMasters/notesMaster1.xml"/><Relationship Id="rId1" Type="http://schemas.openxmlformats.org/officeDocument/2006/relationships/tags" Target="../tags/tag14.xml"/></Relationships>
</file>

<file path=ppt/notesSlides/_rels/notesSlide11.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notesMaster" Target="../notesMasters/notesMaster1.xml"/><Relationship Id="rId1" Type="http://schemas.openxmlformats.org/officeDocument/2006/relationships/tags" Target="../tags/tag16.xml"/></Relationships>
</file>

<file path=ppt/notesSlides/_rels/notesSlide12.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notesMaster" Target="../notesMasters/notesMaster1.xml"/><Relationship Id="rId1" Type="http://schemas.openxmlformats.org/officeDocument/2006/relationships/tags" Target="../tags/tag18.xml"/></Relationships>
</file>

<file path=ppt/notesSlides/_rels/notesSlide13.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notesMaster" Target="../notesMasters/notesMaster1.xml"/><Relationship Id="rId1" Type="http://schemas.openxmlformats.org/officeDocument/2006/relationships/tags" Target="../tags/tag20.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tags" Target="../tags/tag2.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tags" Target="../tags/tag4.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tags" Target="../tags/tag6.xml"/></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notesMaster" Target="../notesMasters/notesMaster1.xml"/><Relationship Id="rId1" Type="http://schemas.openxmlformats.org/officeDocument/2006/relationships/tags" Target="../tags/tag8.xml"/></Relationships>
</file>

<file path=ppt/notesSlides/_rels/notesSlide8.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notesMaster" Target="../notesMasters/notesMaster1.xml"/><Relationship Id="rId1" Type="http://schemas.openxmlformats.org/officeDocument/2006/relationships/tags" Target="../tags/tag10.xml"/></Relationships>
</file>

<file path=ppt/notesSlides/_rels/notesSlide9.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notesMaster" Target="../notesMasters/notesMaster1.xml"/><Relationship Id="rId1" Type="http://schemas.openxmlformats.org/officeDocument/2006/relationships/tags" Target="../tags/tag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a:spLocks noGrp="1" noRot="1" noChangeAspect="1" noChangeArrowheads="1" noTextEdit="1"/>
          </p:cNvSpPr>
          <p:nvPr>
            <p:ph type="sldImg"/>
          </p:nvPr>
        </p:nvSpPr>
        <p:spPr>
          <a:ln/>
        </p:spPr>
      </p:sp>
      <p:sp>
        <p:nvSpPr>
          <p:cNvPr id="12290" name="Rectangle 3"/>
          <p:cNvSpPr>
            <a:spLocks noGrp="1" noChangeArrowheads="1"/>
          </p:cNvSpPr>
          <p:nvPr>
            <p:ph type="body" idx="1"/>
          </p:nvPr>
        </p:nvSpPr>
        <p:spPr>
          <a:noFill/>
        </p:spPr>
        <p:txBody>
          <a:bodyPr/>
          <a:lstStyle/>
          <a:p>
            <a:r>
              <a:rPr lang="en-US" smtClean="0"/>
              <a:t>Webcast Agenda -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spect="1" noChangeArrowheads="1" noTextEdit="1"/>
          </p:cNvSpPr>
          <p:nvPr>
            <p:ph type="sldImg"/>
          </p:nvPr>
        </p:nvSpPr>
        <p:spPr>
          <a:ln/>
        </p:spPr>
      </p:sp>
      <p:sp>
        <p:nvSpPr>
          <p:cNvPr id="31746" name="Rectangle 3"/>
          <p:cNvSpPr>
            <a:spLocks noGrp="1" noChangeArrowheads="1"/>
          </p:cNvSpPr>
          <p:nvPr>
            <p:ph type="body" idx="1"/>
            <p:custDataLst>
              <p:tags r:id="rId1"/>
            </p:custDataLst>
          </p:nvPr>
        </p:nvSpPr>
        <p:spPr>
          <a:noFill/>
        </p:spPr>
        <p:txBody>
          <a:bodyPr/>
          <a:lstStyle/>
          <a:p>
            <a:pPr marL="228600" indent="-228600"/>
            <a:r>
              <a:rPr lang="en-US" smtClean="0">
                <a:latin typeface="Microsoft Sans Serif" pitchFamily="34" charset="0"/>
              </a:rPr>
              <a:t>The largest change is the addition of the two extra machines in the clustering and Management HA configurations, but there are also some IP Address re-assignments that are noted in the topology map.</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Rot="1" noChangeAspect="1" noChangeArrowheads="1" noTextEdit="1"/>
          </p:cNvSpPr>
          <p:nvPr>
            <p:ph type="sldImg"/>
          </p:nvPr>
        </p:nvSpPr>
        <p:spPr>
          <a:ln/>
        </p:spPr>
      </p:sp>
      <p:sp>
        <p:nvSpPr>
          <p:cNvPr id="33794" name="Rectangle 3"/>
          <p:cNvSpPr>
            <a:spLocks noGrp="1" noChangeArrowheads="1"/>
          </p:cNvSpPr>
          <p:nvPr>
            <p:ph type="body" idx="1"/>
            <p:custDataLst>
              <p:tags r:id="rId1"/>
            </p:custDataLst>
          </p:nvPr>
        </p:nvSpPr>
        <p:spPr>
          <a:noFill/>
        </p:spPr>
        <p:txBody>
          <a:bodyPr/>
          <a:lstStyle/>
          <a:p>
            <a:pPr marL="228600" indent="-228600"/>
            <a:r>
              <a:rPr lang="en-US" b="1" smtClean="0">
                <a:latin typeface="Microsoft Sans Serif" pitchFamily="34" charset="0"/>
              </a:rPr>
              <a:t>As the first lab for the CCSE R75 is an upgrade of an existing installation, a new license SKU has been created by training to reduce licensing maintenance cycles for classroom topologies.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ChangeArrowheads="1" noTextEdit="1"/>
          </p:cNvSpPr>
          <p:nvPr>
            <p:ph type="sldImg"/>
          </p:nvPr>
        </p:nvSpPr>
        <p:spPr>
          <a:ln/>
        </p:spPr>
      </p:sp>
      <p:sp>
        <p:nvSpPr>
          <p:cNvPr id="36866" name="Rectangle 3"/>
          <p:cNvSpPr>
            <a:spLocks noGrp="1" noChangeArrowheads="1"/>
          </p:cNvSpPr>
          <p:nvPr>
            <p:ph type="body" idx="1"/>
            <p:custDataLst>
              <p:tags r:id="rId1"/>
            </p:custDataLst>
          </p:nvPr>
        </p:nvSpPr>
        <p:spPr>
          <a:noFill/>
        </p:spPr>
        <p:txBody>
          <a:bodyPr/>
          <a:lstStyle/>
          <a:p>
            <a:pPr marL="228600" indent="-228600"/>
            <a:r>
              <a:rPr lang="en-US" smtClean="0">
                <a:latin typeface="Microsoft Sans Serif" pitchFamily="34" charset="0"/>
              </a:rPr>
              <a:t>The new Check Point Blade training courses are short, modular courses that provide instruction on the latest Check Point blade architecture security solutions. </a:t>
            </a:r>
            <a:r>
              <a:rPr lang="en-US" smtClean="0"/>
              <a:t>Check Point software blade are the logical independent, modular security building block that are quickly enabled and configured into a solution based on specific business needs. And as needs evolve, additional blades can be quickly activated to extend security to an existing configuration within the same hardware foundation. </a:t>
            </a:r>
          </a:p>
          <a:p>
            <a:pPr marL="228600" indent="-228600"/>
            <a:r>
              <a:rPr lang="en-US" smtClean="0"/>
              <a:t>These new blade training courses provide Check Point Security Administrators with a fast-track training option to maintain an up-to-date critical network security knowledge base on Check Point network security tools and options, and at the same time provides the optimum path for Check Point Security Administrators to keep their Check Point Training Certificates current.</a:t>
            </a:r>
          </a:p>
          <a:p>
            <a:pPr marL="228600" indent="-228600"/>
            <a:r>
              <a:rPr lang="en-US" smtClean="0"/>
              <a:t>Instead of having to repeat extensive and expensive CCSA or CCSE training to replace an older, out-of-date certificate with a new certificate, and then redo in a few years, as Check Point software evolves, now Certified people have the new option of on-going continuing education, taking various short Check Point Blade training courses, which will maintain their Check Point Certification as current.</a:t>
            </a:r>
          </a:p>
          <a:p>
            <a:pPr marL="228600" indent="-228600"/>
            <a:endParaRPr lang="en-US" smtClean="0"/>
          </a:p>
          <a:p>
            <a:pPr marL="228600" indent="-228600"/>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ChangeArrowheads="1" noTextEdit="1"/>
          </p:cNvSpPr>
          <p:nvPr>
            <p:ph type="sldImg"/>
          </p:nvPr>
        </p:nvSpPr>
        <p:spPr>
          <a:ln/>
        </p:spPr>
      </p:sp>
      <p:sp>
        <p:nvSpPr>
          <p:cNvPr id="38914" name="Rectangle 3"/>
          <p:cNvSpPr>
            <a:spLocks noGrp="1" noChangeArrowheads="1"/>
          </p:cNvSpPr>
          <p:nvPr>
            <p:ph type="body" idx="1"/>
            <p:custDataLst>
              <p:tags r:id="rId1"/>
            </p:custDataLst>
          </p:nvPr>
        </p:nvSpPr>
        <p:spPr>
          <a:noFill/>
        </p:spPr>
        <p:txBody>
          <a:bodyPr/>
          <a:lstStyle/>
          <a:p>
            <a:pPr marL="228600" indent="-228600"/>
            <a:r>
              <a:rPr lang="en-US" smtClean="0">
                <a:latin typeface="Microsoft Sans Serif" pitchFamily="34" charset="0"/>
              </a:rPr>
              <a:t>These Blade Training Courses come in two flavors, self-study, and ATC delivered.</a:t>
            </a:r>
          </a:p>
          <a:p>
            <a:pPr marL="228600" indent="-228600"/>
            <a:r>
              <a:rPr lang="en-US" smtClean="0">
                <a:latin typeface="Microsoft Sans Serif" pitchFamily="34" charset="0"/>
              </a:rPr>
              <a:t>The self-study version consists of m4v instructional video files, and a PDF practice guide that walks the student through some simple practical blade related tasks, which can be done using just the Check Point SmartDashboard GUI in Demo mode.</a:t>
            </a:r>
          </a:p>
          <a:p>
            <a:pPr marL="228600" indent="-228600"/>
            <a:r>
              <a:rPr lang="en-US" smtClean="0">
                <a:latin typeface="Microsoft Sans Serif" pitchFamily="34" charset="0"/>
              </a:rPr>
              <a:t>The ATC Instructor led version includes all the m4v instructional video files that the self-study version does, along with instructional PowerPoint slides that mirror the instructional content video presentation, and a PDF lab guide. The ATC lab guide provides in-depth hands-on practice labs not available to the self-study student, and which are more appropriate to hands-on guided instruction, an important value-add. ATC instructors have the option of using the m4v video files during their instruction, or the PowerPoint slides, or a combination.</a:t>
            </a:r>
          </a:p>
          <a:p>
            <a:pPr marL="228600" indent="-228600"/>
            <a:endParaRPr lang="en-US" smtClean="0">
              <a:latin typeface="Microsoft Sans Serif" pitchFamily="34" charset="0"/>
            </a:endParaRPr>
          </a:p>
          <a:p>
            <a:pPr marL="228600" indent="-228600"/>
            <a:r>
              <a:rPr lang="en-US" smtClean="0">
                <a:latin typeface="Microsoft Sans Serif" pitchFamily="34" charset="0"/>
              </a:rPr>
              <a:t>Each Blade Training course should be easily “teachable” in a day, giving ATCs the option of adding additional training-days onto their three-day CCSA or CCSA training offerings, and/or setting up individual day or evening classes for additional customer training options. </a:t>
            </a:r>
          </a:p>
          <a:p>
            <a:pPr marL="228600" indent="-228600"/>
            <a:endParaRPr lang="en-US" smtClean="0">
              <a:latin typeface="Microsoft Sans Serif" pitchFamily="34" charset="0"/>
            </a:endParaRPr>
          </a:p>
          <a:p>
            <a:pPr marL="228600" indent="-228600"/>
            <a:r>
              <a:rPr lang="en-US" smtClean="0">
                <a:latin typeface="Microsoft Sans Serif" pitchFamily="34" charset="0"/>
              </a:rPr>
              <a:t>Each Training Blade course includes a testing/certification component as part of the course – so their is no additional student certification testing fee cost to obtain course credit toward their Check Point certificate maintenance. ATCs can even arrange for their students to do their course-completion certification test as part of the class, at the ATC, offering a one-stop train-and-certify package to prospective students. </a:t>
            </a:r>
          </a:p>
          <a:p>
            <a:pPr marL="228600" indent="-228600"/>
            <a:r>
              <a:rPr lang="en-US" smtClean="0">
                <a:latin typeface="Microsoft Sans Serif" pitchFamily="34" charset="0"/>
              </a:rPr>
              <a:t>The Blade Training Certification Exam is delivered on-line, via the Internet, with no need to schedule a specific exam time, or take the exam at a testing center.</a:t>
            </a:r>
            <a:endParaRPr lang="en-US" smtClean="0"/>
          </a:p>
          <a:p>
            <a:pPr marL="228600" indent="-228600"/>
            <a:endParaRPr lang="en-US" smtClean="0"/>
          </a:p>
          <a:p>
            <a:pPr marL="228600" indent="-228600"/>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a:ln/>
        </p:spPr>
      </p:sp>
      <p:sp>
        <p:nvSpPr>
          <p:cNvPr id="41986" name="Notes Placeholder 2"/>
          <p:cNvSpPr>
            <a:spLocks noGrp="1"/>
          </p:cNvSpPr>
          <p:nvPr>
            <p:ph type="body" idx="1"/>
          </p:nvPr>
        </p:nvSpPr>
        <p:spPr>
          <a:xfrm>
            <a:off x="685800" y="4343400"/>
            <a:ext cx="5486400" cy="4651375"/>
          </a:xfrm>
          <a:noFill/>
        </p:spPr>
        <p:txBody>
          <a:bodyPr/>
          <a:lstStyle/>
          <a:p>
            <a:r>
              <a:rPr lang="en-US" smtClean="0"/>
              <a:t>Ok now we’re onto the new certification program that includes faster Certification Renewals – and how ATCs can leverage this to create new training opportunities that help our customers keep their security skills current and update their certifications at the same time.   </a:t>
            </a:r>
          </a:p>
          <a:p>
            <a:endParaRPr lang="en-US" smtClean="0"/>
          </a:p>
          <a:p>
            <a:r>
              <a:rPr lang="en-US" smtClean="0"/>
              <a:t>We changed the Certification Rules so that students don’t have to start all over with every product release.  These new rules apply to EVERYONE who ever achieved a Check Point certification.  We have thousands of students still certified on R6X and we want to bring them up to speed on the benefits of software blade technology.  So we have our accelerated courses and exams that teach </a:t>
            </a:r>
            <a:r>
              <a:rPr lang="en-US" b="1" smtClean="0"/>
              <a:t>only</a:t>
            </a:r>
            <a:r>
              <a:rPr lang="en-US" smtClean="0"/>
              <a:t> the new technology.  We updated the content and reduced the price of the CCSA&amp;CCSE R71 Update books to $249 each (before your discounts) and exams cost students just $75 each at Pearson VUE.  So we’re really encouraging students to update their certifications.  ATCs can play a KEY role helping the huge population of R65ers get up to speed on the latest technology by taking advantage of the reduced course prices and running these Update classes.</a:t>
            </a:r>
          </a:p>
          <a:p>
            <a:endParaRPr lang="en-US" smtClean="0"/>
          </a:p>
          <a:p>
            <a:r>
              <a:rPr lang="en-US" smtClean="0"/>
              <a:t>So the new certification rules go like this:  if you are CCSA R65 you can take the CCSA R71 Update Training Blade to get up to speed on the latest security advancements.</a:t>
            </a:r>
          </a:p>
          <a:p>
            <a:endParaRPr lang="en-US" smtClean="0"/>
          </a:p>
          <a:p>
            <a:r>
              <a:rPr lang="en-US" smtClean="0"/>
              <a:t>Similarly if you are CCSE NGX you go right into the accelerated CCSE R71 Update Training Blade to update your Security Expert knowledge. </a:t>
            </a:r>
          </a:p>
          <a:p>
            <a:endParaRPr lang="en-US" smtClean="0"/>
          </a:p>
          <a:p>
            <a:r>
              <a:rPr lang="en-US" smtClean="0"/>
              <a:t>For those who are already R70 certified – this is where it gets really easy- all they have to do is take 2 Training Blades to extend their certifications for 1 year, every year until the next major release. </a:t>
            </a:r>
          </a:p>
          <a:p>
            <a:endParaRPr lang="en-US" smtClean="0"/>
          </a:p>
          <a:p>
            <a:r>
              <a:rPr lang="en-US" smtClean="0"/>
              <a:t>We have all this information detailed out in a chart for you on the Training website -&gt; Certifications tab.   Now let’s get into the Training Blades. </a:t>
            </a:r>
          </a:p>
          <a:p>
            <a:endParaRPr lang="en-US" smtClean="0"/>
          </a:p>
        </p:txBody>
      </p:sp>
      <p:sp>
        <p:nvSpPr>
          <p:cNvPr id="41987"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ECF594D7-67AB-4A0C-8726-98B6217E867F}" type="slidenum">
              <a:rPr lang="en-US" sz="1200">
                <a:latin typeface="Arial" charset="0"/>
              </a:rPr>
              <a:pPr algn="r"/>
              <a:t>18</a:t>
            </a:fld>
            <a:endParaRPr lang="en-US" sz="120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p:spPr>
        <p:txBody>
          <a:bodyPr/>
          <a:lstStyle/>
          <a:p>
            <a:r>
              <a:rPr lang="en-US" smtClean="0"/>
              <a:t>Let’s focus more on the “update blades” and training opportunity. </a:t>
            </a:r>
          </a:p>
          <a:p>
            <a:r>
              <a:rPr lang="en-US" smtClean="0"/>
              <a:t>After we analyzed data, we fount the list of “Current” certified people ~2000.  These are individuals at certified at R70 and above (and thus can benefit immediately from the continuous learning process, BUT are not anxious to re-certify as they are all current on their certification), </a:t>
            </a:r>
          </a:p>
          <a:p>
            <a:r>
              <a:rPr lang="en-US" smtClean="0"/>
              <a:t>We also determined that ~ 35,000 people have pre-R70 certifications and most of them are not current – these people are a target audience our ATC community to offer the R71 Update Training Blade.  Many of your past students will fit into this category.   This is an opportunity to retrain them at an attractive price.</a:t>
            </a:r>
          </a:p>
          <a:p>
            <a:endParaRPr lang="en-US" smtClean="0"/>
          </a:p>
          <a:p>
            <a:r>
              <a:rPr lang="en-US" smtClean="0"/>
              <a:t>On a side note, at the Check Point eStore the R71 Upgrade kits are the current #1 item for sales.  We are confidence this could be a big audience for your training team.</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a:ln/>
        </p:spPr>
      </p:sp>
      <p:sp>
        <p:nvSpPr>
          <p:cNvPr id="44034" name="Notes Placeholder 2"/>
          <p:cNvSpPr>
            <a:spLocks noGrp="1"/>
          </p:cNvSpPr>
          <p:nvPr>
            <p:ph type="body" idx="1"/>
          </p:nvPr>
        </p:nvSpPr>
        <p:spPr>
          <a:noFill/>
        </p:spPr>
        <p:txBody>
          <a:bodyPr/>
          <a:lstStyle/>
          <a:p>
            <a:r>
              <a:rPr lang="en-US" smtClean="0"/>
              <a:t>Ok review our new Training Blades option, to help clarify their value to our ATC partners.  The idea behind Training Blades is to provide single-topic learning lessons that empower people to keep up with technology AND renew their certification at the same time. </a:t>
            </a:r>
          </a:p>
          <a:p>
            <a:endParaRPr lang="en-US" smtClean="0"/>
          </a:p>
          <a:p>
            <a:r>
              <a:rPr lang="en-US" smtClean="0"/>
              <a:t>Most Training Blades are developed in m4v video format that can be downloaded to personal devices for anytime learning.  But some Training Blades include an actual book – like the R71 Update Training Blades we just talked about. </a:t>
            </a:r>
          </a:p>
          <a:p>
            <a:endParaRPr lang="en-US" smtClean="0"/>
          </a:p>
          <a:p>
            <a:r>
              <a:rPr lang="en-US" smtClean="0"/>
              <a:t>ATCs can use Training Blades in a variety of ways to supplement your own curriculum:</a:t>
            </a:r>
          </a:p>
          <a:p>
            <a:pPr marL="615950" lvl="1" indent="-166688">
              <a:buFontTx/>
              <a:buChar char="•"/>
            </a:pPr>
            <a:r>
              <a:rPr lang="en-US" smtClean="0"/>
              <a:t>Add all or part of a Training Blade to an existing CCSA or CCSE course</a:t>
            </a:r>
          </a:p>
          <a:p>
            <a:pPr marL="615950" lvl="1" indent="-166688">
              <a:buFontTx/>
              <a:buChar char="•"/>
            </a:pPr>
            <a:r>
              <a:rPr lang="en-US" smtClean="0"/>
              <a:t>Run 1 or 2 Training Blade classroom sessions (or distance or remote) using all or part of the Training Blade files and offer testing service</a:t>
            </a:r>
          </a:p>
          <a:p>
            <a:pPr marL="615950" lvl="1" indent="-166688">
              <a:buFontTx/>
              <a:buChar char="•"/>
            </a:pPr>
            <a:r>
              <a:rPr lang="en-US" smtClean="0"/>
              <a:t>Sell Training Blades to your students for your own price (you have the resource files)</a:t>
            </a:r>
          </a:p>
          <a:p>
            <a:pPr marL="615950" lvl="1" indent="-166688">
              <a:buFontTx/>
              <a:buChar char="•"/>
            </a:pPr>
            <a:r>
              <a:rPr lang="en-US" smtClean="0"/>
              <a:t>Use Training Blades as a promotional tool to create demand</a:t>
            </a:r>
          </a:p>
          <a:p>
            <a:pPr marL="615950" lvl="1" indent="-166688">
              <a:buFontTx/>
              <a:buChar char="•"/>
            </a:pPr>
            <a:r>
              <a:rPr lang="en-US" smtClean="0"/>
              <a:t>Facilitate certification renewals by offering fast, convenient certification updates</a:t>
            </a:r>
          </a:p>
          <a:p>
            <a:endParaRPr lang="en-US" smtClean="0"/>
          </a:p>
          <a:p>
            <a:pPr eaLnBrk="1" hangingPunct="1"/>
            <a:r>
              <a:rPr lang="en-US" smtClean="0"/>
              <a:t>Training Blades retail for just $249.  Retail downloads include a 1 hour video lecture, 6 hands-on lab exercises and an online exam delivered thru Check Point.</a:t>
            </a:r>
          </a:p>
          <a:p>
            <a:pPr eaLnBrk="1" hangingPunct="1"/>
            <a:endParaRPr lang="en-US" smtClean="0"/>
          </a:p>
          <a:p>
            <a:pPr eaLnBrk="1" hangingPunct="1"/>
            <a:r>
              <a:rPr lang="en-US" smtClean="0"/>
              <a:t>ATC Training Blade files include the videos and labs and the additional instructor content discussed earlier, along with customer case studies and product testimonials to enhance the learning experience. </a:t>
            </a:r>
          </a:p>
          <a:p>
            <a:pPr eaLnBrk="1" hangingPunct="1"/>
            <a:endParaRPr lang="en-US" smtClean="0"/>
          </a:p>
          <a:p>
            <a:pPr eaLnBrk="1" hangingPunct="1"/>
            <a:r>
              <a:rPr lang="en-US" smtClean="0"/>
              <a:t>ATCs have free access to all training blade resources and can purchase exam vouchers in packs of 3 for $249.</a:t>
            </a:r>
          </a:p>
          <a:p>
            <a:pPr eaLnBrk="1" hangingPunct="1"/>
            <a:endParaRPr lang="en-US" smtClean="0"/>
          </a:p>
          <a:p>
            <a:pPr eaLnBrk="1" hangingPunct="1"/>
            <a:endParaRPr lang="en-US" smtClean="0"/>
          </a:p>
          <a:p>
            <a:endParaRPr lang="en-US" smtClean="0"/>
          </a:p>
        </p:txBody>
      </p:sp>
      <p:sp>
        <p:nvSpPr>
          <p:cNvPr id="44035"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E9FBE0-3CD7-4325-9C29-13A793F0F5CD}" type="slidenum">
              <a:rPr lang="en-US" sz="1200">
                <a:latin typeface="Arial" charset="0"/>
              </a:rPr>
              <a:pPr algn="r"/>
              <a:t>20</a:t>
            </a:fld>
            <a:endParaRPr lang="en-US" sz="120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ChangeArrowheads="1" noTextEdit="1"/>
          </p:cNvSpPr>
          <p:nvPr>
            <p:ph type="sldImg"/>
          </p:nvPr>
        </p:nvSpPr>
        <p:spPr>
          <a:ln/>
        </p:spPr>
      </p:sp>
      <p:sp>
        <p:nvSpPr>
          <p:cNvPr id="47106" name="Rectangle 3"/>
          <p:cNvSpPr>
            <a:spLocks noGrp="1" noChangeArrowheads="1"/>
          </p:cNvSpPr>
          <p:nvPr>
            <p:ph type="body" idx="1"/>
          </p:nvPr>
        </p:nvSpPr>
        <p:spPr>
          <a:noFill/>
        </p:spPr>
        <p:txBody>
          <a:bodyPr/>
          <a:lstStyle/>
          <a:p>
            <a:r>
              <a:rPr lang="en-US" smtClean="0"/>
              <a:t>We have redesigned our Training &amp; Certification web page to promote R75 training, mobile/on-demand training blade and faster certification update.  We will continue to update this site with new information.</a:t>
            </a:r>
          </a:p>
          <a:p>
            <a:r>
              <a:rPr lang="en-US" smtClean="0"/>
              <a:t>The new design is an offering a “1-stop-shop” for students to buy classes and training materials. Some classes are delivered by ATC, other are delivered by Check Point.  Check Point is no longer delivering the CCSA or CCSE courses as a public offering. </a:t>
            </a:r>
          </a:p>
          <a:p>
            <a:endParaRPr lang="en-US" smtClean="0"/>
          </a:p>
          <a:p>
            <a:r>
              <a:rPr lang="en-US" smtClean="0"/>
              <a:t>If you are interested and want to join the “joint marketing effort” in which we sell their classes, let me know.  The are minimum program requirements for this ATC feature that I can discuss with you. </a:t>
            </a:r>
          </a:p>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ChangeArrowheads="1" noTextEdit="1"/>
          </p:cNvSpPr>
          <p:nvPr>
            <p:ph type="sldImg"/>
          </p:nvPr>
        </p:nvSpPr>
        <p:spPr>
          <a:ln/>
        </p:spPr>
      </p:sp>
      <p:sp>
        <p:nvSpPr>
          <p:cNvPr id="49154" name="Rectangle 3"/>
          <p:cNvSpPr>
            <a:spLocks noGrp="1" noChangeArrowheads="1"/>
          </p:cNvSpPr>
          <p:nvPr>
            <p:ph type="body" idx="1"/>
          </p:nvPr>
        </p:nvSpPr>
        <p:spPr>
          <a:noFill/>
        </p:spPr>
        <p:txBody>
          <a:bodyPr/>
          <a:lstStyle/>
          <a:p>
            <a:r>
              <a:rPr lang="en-US" smtClean="0"/>
              <a:t>We are excited about the new Training Blade and mobile learning concept.  As Mark and Karen mentioned, we have developed new training delivery for the blade architecture and faster re-certification for engineers.  This is snapshot of the Application Control Training Blade course description</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3" tIns="45717" rIns="91433" bIns="45717" anchor="b"/>
          <a:lstStyle/>
          <a:p>
            <a:pPr algn="r"/>
            <a:fld id="{492D49D5-5AF0-4EC0-AC30-1F82D92DA4F9}" type="slidenum">
              <a:rPr lang="ar-SA" sz="1200">
                <a:latin typeface="Arial" charset="0"/>
              </a:rPr>
              <a:pPr algn="r"/>
              <a:t>24</a:t>
            </a:fld>
            <a:endParaRPr lang="en-US" sz="1200">
              <a:latin typeface="Arial" charset="0"/>
            </a:endParaRPr>
          </a:p>
        </p:txBody>
      </p:sp>
      <p:sp>
        <p:nvSpPr>
          <p:cNvPr id="512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3" tIns="45717" rIns="91433" bIns="45717" anchor="b"/>
          <a:lstStyle/>
          <a:p>
            <a:pPr algn="r"/>
            <a:fld id="{EA5156DB-A395-493F-9F3D-5FB734BA1907}" type="slidenum">
              <a:rPr lang="ar-SA" sz="1200">
                <a:latin typeface="Arial" charset="0"/>
              </a:rPr>
              <a:pPr algn="r"/>
              <a:t>24</a:t>
            </a:fld>
            <a:endParaRPr lang="en-US" sz="1200">
              <a:latin typeface="Arial" charset="0"/>
            </a:endParaRPr>
          </a:p>
        </p:txBody>
      </p:sp>
      <p:sp>
        <p:nvSpPr>
          <p:cNvPr id="5120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3" tIns="45717" rIns="91433" bIns="45717" anchor="b"/>
          <a:lstStyle/>
          <a:p>
            <a:pPr algn="r"/>
            <a:fld id="{F4658F36-199F-4201-9753-209067B9ACD1}" type="slidenum">
              <a:rPr lang="ar-SA" sz="1200">
                <a:latin typeface="Arial" charset="0"/>
              </a:rPr>
              <a:pPr algn="r"/>
              <a:t>24</a:t>
            </a:fld>
            <a:endParaRPr lang="en-US" sz="1200">
              <a:latin typeface="Arial" charset="0"/>
            </a:endParaRPr>
          </a:p>
        </p:txBody>
      </p:sp>
      <p:sp>
        <p:nvSpPr>
          <p:cNvPr id="5120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3" tIns="45717" rIns="91433" bIns="45717" anchor="b"/>
          <a:lstStyle/>
          <a:p>
            <a:pPr algn="r"/>
            <a:fld id="{04718340-6816-4A34-B2F0-330D57758EF2}" type="slidenum">
              <a:rPr lang="ar-SA" sz="1200">
                <a:latin typeface="Arial" charset="0"/>
              </a:rPr>
              <a:pPr algn="r"/>
              <a:t>24</a:t>
            </a:fld>
            <a:endParaRPr lang="en-US" sz="1200">
              <a:latin typeface="Arial" charset="0"/>
            </a:endParaRPr>
          </a:p>
        </p:txBody>
      </p:sp>
      <p:sp>
        <p:nvSpPr>
          <p:cNvPr id="51205" name="Rectangle 2"/>
          <p:cNvSpPr>
            <a:spLocks noGrp="1" noRot="1" noChangeArrowheads="1" noTextEdit="1"/>
          </p:cNvSpPr>
          <p:nvPr>
            <p:ph type="sldImg"/>
          </p:nvPr>
        </p:nvSpPr>
        <p:spPr>
          <a:ln/>
        </p:spPr>
      </p:sp>
      <p:sp>
        <p:nvSpPr>
          <p:cNvPr id="51206" name="Rectangle 3"/>
          <p:cNvSpPr>
            <a:spLocks noGrp="1" noChangeArrowheads="1"/>
          </p:cNvSpPr>
          <p:nvPr>
            <p:ph type="body" idx="1"/>
          </p:nvPr>
        </p:nvSpPr>
        <p:spPr>
          <a:xfrm>
            <a:off x="914400" y="4343400"/>
            <a:ext cx="5029200" cy="4114800"/>
          </a:xfrm>
          <a:noFill/>
        </p:spPr>
        <p:txBody>
          <a:bodyPr lIns="91433" tIns="45717" rIns="91433" bIns="45717"/>
          <a:lstStyle/>
          <a:p>
            <a:r>
              <a:rPr lang="en-US" smtClean="0"/>
              <a:t>Moving forward, lets review the latest updates to your ATC partner portal.  The 3 main modules of the ATC Partner site are – Marketing/Sales Tools, Instructor Resources, and  Courseware.  The following slides will review points of each module.</a:t>
            </a:r>
          </a:p>
          <a:p>
            <a:endParaRPr lang="en-US" smtClean="0"/>
          </a:p>
          <a:p>
            <a:r>
              <a:rPr lang="en-US" smtClean="0"/>
              <a:t>(*) In order to access this site, you will need to be listed as an user in your company’s ATC PartnerMAP account.  If you have questions regarding your permissions, please let me know.</a:t>
            </a:r>
          </a:p>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Rot="1" noChangeAspect="1" noChangeArrowheads="1" noTextEdit="1"/>
          </p:cNvSpPr>
          <p:nvPr>
            <p:ph type="sldImg"/>
          </p:nvPr>
        </p:nvSpPr>
        <p:spPr>
          <a:ln/>
        </p:spPr>
      </p:sp>
      <p:sp>
        <p:nvSpPr>
          <p:cNvPr id="14338" name="Rectangle 3"/>
          <p:cNvSpPr>
            <a:spLocks noGrp="1" noChangeArrowheads="1"/>
          </p:cNvSpPr>
          <p:nvPr>
            <p:ph type="body" idx="1"/>
          </p:nvPr>
        </p:nvSpPr>
        <p:spPr>
          <a:noFill/>
        </p:spPr>
        <p:txBody>
          <a:bodyPr/>
          <a:lstStyle/>
          <a:p>
            <a:r>
              <a:rPr lang="en-US" smtClean="0"/>
              <a:t>Here’s our Education Services team.  Each team member helps contribute to your ATC success.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ChangeArrowheads="1" noTextEdit="1"/>
          </p:cNvSpPr>
          <p:nvPr>
            <p:ph type="sldImg"/>
          </p:nvPr>
        </p:nvSpPr>
        <p:spPr>
          <a:ln/>
        </p:spPr>
      </p:sp>
      <p:sp>
        <p:nvSpPr>
          <p:cNvPr id="53250" name="Rectangle 3"/>
          <p:cNvSpPr>
            <a:spLocks noGrp="1" noChangeArrowheads="1"/>
          </p:cNvSpPr>
          <p:nvPr>
            <p:ph type="body" idx="1"/>
          </p:nvPr>
        </p:nvSpPr>
        <p:spPr>
          <a:noFill/>
        </p:spPr>
        <p:txBody>
          <a:bodyPr/>
          <a:lstStyle/>
          <a:p>
            <a:r>
              <a:rPr lang="en-US" smtClean="0"/>
              <a:t>Marketing and Sales Tools –</a:t>
            </a:r>
          </a:p>
          <a:p>
            <a:endParaRPr lang="en-US" smtClean="0"/>
          </a:p>
          <a:p>
            <a:r>
              <a:rPr lang="en-US" smtClean="0"/>
              <a:t>Various tools to assist ATCs in promoting training centers and Check Point programs. Included are the Check Point logos, email templates, co-branded collateral, classroom posters, etc.</a:t>
            </a:r>
          </a:p>
          <a:p>
            <a:r>
              <a:rPr lang="en-US" smtClean="0"/>
              <a:t>You can use the Adobe Professional software to edit the templates include your partner information for co-branding marketing material.</a:t>
            </a:r>
          </a:p>
          <a:p>
            <a:r>
              <a:rPr lang="en-US" smtClean="0"/>
              <a:t>The R75 CCSA marketing material is in the final preparation stage.  Please check out to this site for that information in the near future.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ChangeArrowheads="1" noTextEdit="1"/>
          </p:cNvSpPr>
          <p:nvPr>
            <p:ph type="sldImg"/>
          </p:nvPr>
        </p:nvSpPr>
        <p:spPr>
          <a:ln/>
        </p:spPr>
      </p:sp>
      <p:sp>
        <p:nvSpPr>
          <p:cNvPr id="55298" name="Rectangle 3"/>
          <p:cNvSpPr>
            <a:spLocks noGrp="1" noChangeArrowheads="1"/>
          </p:cNvSpPr>
          <p:nvPr>
            <p:ph type="body" idx="1"/>
          </p:nvPr>
        </p:nvSpPr>
        <p:spPr>
          <a:noFill/>
        </p:spPr>
        <p:txBody>
          <a:bodyPr/>
          <a:lstStyle/>
          <a:p>
            <a:r>
              <a:rPr lang="en-US" smtClean="0"/>
              <a:t>More course marketing material for the Check Point training courses.  All are downloadable for your marketing plans.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Rot="1" noChangeAspect="1" noChangeArrowheads="1" noTextEdit="1"/>
          </p:cNvSpPr>
          <p:nvPr>
            <p:ph type="sldImg"/>
          </p:nvPr>
        </p:nvSpPr>
        <p:spPr>
          <a:ln/>
        </p:spPr>
      </p:sp>
      <p:sp>
        <p:nvSpPr>
          <p:cNvPr id="57346" name="Rectangle 3"/>
          <p:cNvSpPr>
            <a:spLocks noGrp="1" noChangeArrowheads="1"/>
          </p:cNvSpPr>
          <p:nvPr>
            <p:ph type="body" idx="1"/>
          </p:nvPr>
        </p:nvSpPr>
        <p:spPr>
          <a:noFill/>
        </p:spPr>
        <p:txBody>
          <a:bodyPr/>
          <a:lstStyle/>
          <a:p>
            <a:r>
              <a:rPr lang="en-US" smtClean="0"/>
              <a:t>The Instructor Resources module is designed specifically for our ATC instructors. Instructor tools including PowerPoint presentations, lab topologies, instructor notes, forms, and more are located at this site.</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ChangeArrowheads="1" noTextEdit="1"/>
          </p:cNvSpPr>
          <p:nvPr>
            <p:ph type="sldImg"/>
          </p:nvPr>
        </p:nvSpPr>
        <p:spPr>
          <a:ln/>
        </p:spPr>
      </p:sp>
      <p:sp>
        <p:nvSpPr>
          <p:cNvPr id="59394" name="Rectangle 3"/>
          <p:cNvSpPr>
            <a:spLocks noGrp="1" noChangeArrowheads="1"/>
          </p:cNvSpPr>
          <p:nvPr>
            <p:ph type="body" idx="1"/>
          </p:nvPr>
        </p:nvSpPr>
        <p:spPr>
          <a:noFill/>
        </p:spPr>
        <p:txBody>
          <a:bodyPr/>
          <a:lstStyle/>
          <a:p>
            <a:r>
              <a:rPr lang="en-US" smtClean="0"/>
              <a:t>The new Training Blade video, lab procedures, and PowerPoint slides are located the “Classroom Aides” section of the Instructor Resources.  Don’t forget to download the User Guide for the Training Blade.  This guide provides instructions on how to deliver the course, what to order from courseware order form for exam vouchers and how to contact Check Point for exams.</a:t>
            </a:r>
          </a:p>
          <a:p>
            <a:endParaRPr lang="en-US" smtClean="0"/>
          </a:p>
          <a:p>
            <a:endParaRPr lang="en-US" smtClean="0"/>
          </a:p>
          <a:p>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ChangeArrowheads="1" noTextEdit="1"/>
          </p:cNvSpPr>
          <p:nvPr>
            <p:ph type="sldImg"/>
          </p:nvPr>
        </p:nvSpPr>
        <p:spPr>
          <a:ln/>
        </p:spPr>
      </p:sp>
      <p:sp>
        <p:nvSpPr>
          <p:cNvPr id="61442" name="Rectangle 3"/>
          <p:cNvSpPr>
            <a:spLocks noGrp="1" noChangeArrowheads="1"/>
          </p:cNvSpPr>
          <p:nvPr>
            <p:ph type="body" idx="1"/>
          </p:nvPr>
        </p:nvSpPr>
        <p:spPr>
          <a:noFill/>
        </p:spPr>
        <p:txBody>
          <a:bodyPr/>
          <a:lstStyle/>
          <a:p>
            <a:r>
              <a:rPr lang="en-US" sz="1000" smtClean="0"/>
              <a:t>Last but not least, the Courseware Order Form - </a:t>
            </a:r>
          </a:p>
          <a:p>
            <a:endParaRPr lang="en-US" sz="1000" smtClean="0"/>
          </a:p>
          <a:p>
            <a:r>
              <a:rPr lang="en-US" sz="1000" smtClean="0"/>
              <a:t>This is location to order courseware for your training courses.  The second screen shot shows the new R75 training material on the order form.  These items are available and ready for you to order.</a:t>
            </a:r>
          </a:p>
          <a:p>
            <a:endParaRPr lang="en-US" sz="1000" smtClean="0"/>
          </a:p>
          <a:p>
            <a:r>
              <a:rPr lang="en-US" sz="1000" smtClean="0"/>
              <a:t>To summarize the Training Blade purchase and exam process, see below.</a:t>
            </a:r>
          </a:p>
          <a:p>
            <a:endParaRPr lang="en-US" sz="1000" smtClean="0"/>
          </a:p>
          <a:p>
            <a:r>
              <a:rPr lang="en-US" sz="1000" b="1" smtClean="0"/>
              <a:t>Training Blade Exam Process</a:t>
            </a:r>
          </a:p>
          <a:p>
            <a:r>
              <a:rPr lang="en-US" sz="1000" smtClean="0"/>
              <a:t>1. ATC downloads free Training Blade materials from ATC website</a:t>
            </a:r>
          </a:p>
          <a:p>
            <a:r>
              <a:rPr lang="en-US" sz="1000" smtClean="0"/>
              <a:t>2. ATC purchases exam bundles on ATC order form</a:t>
            </a:r>
          </a:p>
          <a:p>
            <a:r>
              <a:rPr lang="en-US" sz="1000" smtClean="0"/>
              <a:t>3. ATC forwards the order confirmation email listing the Training Blade purchase to:  examcentral@checkpoint.com for exam vouchers</a:t>
            </a:r>
          </a:p>
          <a:p>
            <a:r>
              <a:rPr lang="en-US" sz="1000" smtClean="0"/>
              <a:t>4. Examcentral responds to the ATC with exam vouchers and user instructions</a:t>
            </a:r>
          </a:p>
          <a:p>
            <a:r>
              <a:rPr lang="en-US" sz="1000" smtClean="0"/>
              <a:t>5. Students need a Check Point Certified Professionals ID# from VUE for exam credit.</a:t>
            </a:r>
          </a:p>
          <a:p>
            <a:r>
              <a:rPr lang="en-US" sz="1000" smtClean="0"/>
              <a:t>	a. Contact accountservices@checkpoint.com if they forgot their ID#</a:t>
            </a:r>
          </a:p>
          <a:p>
            <a:r>
              <a:rPr lang="en-US" sz="1000" smtClean="0"/>
              <a:t>	b. New users go to http://www.vue.com/signin_en/ to create a new ID#.</a:t>
            </a:r>
          </a:p>
          <a:p>
            <a:r>
              <a:rPr lang="en-US" sz="1000" smtClean="0"/>
              <a:t>6. Exams are “low-stakes” self-administered, but can be proctored in the classroom</a:t>
            </a:r>
          </a:p>
          <a:p>
            <a:r>
              <a:rPr lang="en-US" sz="1000" i="1" smtClean="0"/>
              <a:t>	a. Note - some exams like the Update exams are still available at VUE</a:t>
            </a:r>
            <a:r>
              <a:rPr lang="en-US" sz="1000" smtClean="0"/>
              <a:t> </a:t>
            </a:r>
          </a:p>
          <a:p>
            <a:endParaRPr lang="en-US" sz="100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a:noFill/>
        </p:spPr>
        <p:txBody>
          <a:bodyPr/>
          <a:lstStyle/>
          <a:p>
            <a:r>
              <a:rPr lang="en-US" smtClean="0"/>
              <a:t>These are some questions I have received concerning the new Training Blade material and exam process.  </a:t>
            </a:r>
          </a:p>
          <a:p>
            <a:r>
              <a:rPr lang="en-US" smtClean="0"/>
              <a:t>If you have other questions not related to these, please send them to me.  We will address your questions and provide a response to the ATC partner community.  </a:t>
            </a:r>
          </a:p>
          <a:p>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p:txBody>
          <a:bodyPr/>
          <a:lstStyle>
            <a:lvl1pPr eaLnBrk="0" hangingPunct="0">
              <a:spcBef>
                <a:spcPct val="20000"/>
              </a:spcBef>
              <a:buClr>
                <a:schemeClr val="accent2"/>
              </a:buClr>
              <a:buSzPct val="65000"/>
              <a:buFont typeface="Wingdings" pitchFamily="2" charset="2"/>
              <a:defRPr sz="3000">
                <a:solidFill>
                  <a:schemeClr val="tx1"/>
                </a:solidFill>
                <a:latin typeface="Helvetica" pitchFamily="34" charset="0"/>
              </a:defRPr>
            </a:lvl1pPr>
            <a:lvl2pPr marL="742950" indent="-285750" eaLnBrk="0" hangingPunct="0">
              <a:spcBef>
                <a:spcPct val="20000"/>
              </a:spcBef>
              <a:buClr>
                <a:schemeClr val="accent2"/>
              </a:buClr>
              <a:buSzPct val="65000"/>
              <a:buFont typeface="Wingdings" pitchFamily="2" charset="2"/>
              <a:defRPr sz="3000">
                <a:solidFill>
                  <a:schemeClr val="tx1"/>
                </a:solidFill>
                <a:latin typeface="Helvetica" pitchFamily="34" charset="0"/>
              </a:defRPr>
            </a:lvl2pPr>
            <a:lvl3pPr marL="1143000" indent="-228600" eaLnBrk="0" hangingPunct="0">
              <a:spcBef>
                <a:spcPct val="20000"/>
              </a:spcBef>
              <a:buClr>
                <a:schemeClr val="accent2"/>
              </a:buClr>
              <a:buSzPct val="65000"/>
              <a:buFont typeface="Wingdings" pitchFamily="2" charset="2"/>
              <a:defRPr sz="3000">
                <a:solidFill>
                  <a:schemeClr val="tx1"/>
                </a:solidFill>
                <a:latin typeface="Helvetica" pitchFamily="34" charset="0"/>
              </a:defRPr>
            </a:lvl3pPr>
            <a:lvl4pPr marL="1600200" indent="-228600" eaLnBrk="0" hangingPunct="0">
              <a:spcBef>
                <a:spcPct val="20000"/>
              </a:spcBef>
              <a:buClr>
                <a:schemeClr val="accent2"/>
              </a:buClr>
              <a:buSzPct val="65000"/>
              <a:buFont typeface="Wingdings" pitchFamily="2" charset="2"/>
              <a:defRPr sz="3000">
                <a:solidFill>
                  <a:schemeClr val="tx1"/>
                </a:solidFill>
                <a:latin typeface="Helvetica" pitchFamily="34" charset="0"/>
              </a:defRPr>
            </a:lvl4pPr>
            <a:lvl5pPr marL="2057400" indent="-228600" eaLnBrk="0" hangingPunct="0">
              <a:spcBef>
                <a:spcPct val="20000"/>
              </a:spcBef>
              <a:buClr>
                <a:schemeClr val="accent2"/>
              </a:buClr>
              <a:buSzPct val="65000"/>
              <a:buFont typeface="Wingdings" pitchFamily="2" charset="2"/>
              <a:defRPr sz="3000">
                <a:solidFill>
                  <a:schemeClr val="tx1"/>
                </a:solidFill>
                <a:latin typeface="Helvetica" pitchFamily="34" charset="0"/>
              </a:defRPr>
            </a:lvl5pPr>
            <a:lvl6pPr marL="2514600" indent="-228600" eaLnBrk="0" fontAlgn="base" hangingPunct="0">
              <a:spcBef>
                <a:spcPct val="20000"/>
              </a:spcBef>
              <a:spcAft>
                <a:spcPct val="0"/>
              </a:spcAft>
              <a:buClr>
                <a:schemeClr val="accent2"/>
              </a:buClr>
              <a:buSzPct val="65000"/>
              <a:buFont typeface="Wingdings" pitchFamily="2" charset="2"/>
              <a:defRPr sz="3000">
                <a:solidFill>
                  <a:schemeClr val="tx1"/>
                </a:solidFill>
                <a:latin typeface="Helvetica" pitchFamily="34" charset="0"/>
              </a:defRPr>
            </a:lvl6pPr>
            <a:lvl7pPr marL="2971800" indent="-228600" eaLnBrk="0" fontAlgn="base" hangingPunct="0">
              <a:spcBef>
                <a:spcPct val="20000"/>
              </a:spcBef>
              <a:spcAft>
                <a:spcPct val="0"/>
              </a:spcAft>
              <a:buClr>
                <a:schemeClr val="accent2"/>
              </a:buClr>
              <a:buSzPct val="65000"/>
              <a:buFont typeface="Wingdings" pitchFamily="2" charset="2"/>
              <a:defRPr sz="3000">
                <a:solidFill>
                  <a:schemeClr val="tx1"/>
                </a:solidFill>
                <a:latin typeface="Helvetica" pitchFamily="34" charset="0"/>
              </a:defRPr>
            </a:lvl7pPr>
            <a:lvl8pPr marL="3429000" indent="-228600" eaLnBrk="0" fontAlgn="base" hangingPunct="0">
              <a:spcBef>
                <a:spcPct val="20000"/>
              </a:spcBef>
              <a:spcAft>
                <a:spcPct val="0"/>
              </a:spcAft>
              <a:buClr>
                <a:schemeClr val="accent2"/>
              </a:buClr>
              <a:buSzPct val="65000"/>
              <a:buFont typeface="Wingdings" pitchFamily="2" charset="2"/>
              <a:defRPr sz="3000">
                <a:solidFill>
                  <a:schemeClr val="tx1"/>
                </a:solidFill>
                <a:latin typeface="Helvetica" pitchFamily="34" charset="0"/>
              </a:defRPr>
            </a:lvl8pPr>
            <a:lvl9pPr marL="3886200" indent="-228600" eaLnBrk="0" fontAlgn="base" hangingPunct="0">
              <a:spcBef>
                <a:spcPct val="20000"/>
              </a:spcBef>
              <a:spcAft>
                <a:spcPct val="0"/>
              </a:spcAft>
              <a:buClr>
                <a:schemeClr val="accent2"/>
              </a:buClr>
              <a:buSzPct val="65000"/>
              <a:buFont typeface="Wingdings" pitchFamily="2" charset="2"/>
              <a:defRPr sz="3000">
                <a:solidFill>
                  <a:schemeClr val="tx1"/>
                </a:solidFill>
                <a:latin typeface="Helvetica" pitchFamily="34" charset="0"/>
              </a:defRPr>
            </a:lvl9pPr>
          </a:lstStyle>
          <a:p>
            <a:pPr eaLnBrk="1" hangingPunct="1">
              <a:spcBef>
                <a:spcPct val="0"/>
              </a:spcBef>
              <a:buClrTx/>
              <a:buSzTx/>
              <a:buFontTx/>
              <a:buNone/>
              <a:defRPr/>
            </a:pPr>
            <a:fld id="{AB4739CC-5F16-4503-A112-B047BA25E353}" type="slidenum">
              <a:rPr lang="en-US" sz="1200" smtClean="0">
                <a:latin typeface="Arial" charset="0"/>
              </a:rPr>
              <a:pPr eaLnBrk="1" hangingPunct="1">
                <a:spcBef>
                  <a:spcPct val="0"/>
                </a:spcBef>
                <a:buClrTx/>
                <a:buSzTx/>
                <a:buFontTx/>
                <a:buNone/>
                <a:defRPr/>
              </a:pPr>
              <a:t>31</a:t>
            </a:fld>
            <a:endParaRPr lang="en-US" sz="1200" smtClean="0">
              <a:latin typeface="Arial" charset="0"/>
            </a:endParaRPr>
          </a:p>
        </p:txBody>
      </p:sp>
      <p:sp>
        <p:nvSpPr>
          <p:cNvPr id="6349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3" tIns="45717" rIns="91433" bIns="45717" anchor="b"/>
          <a:lstStyle/>
          <a:p>
            <a:pPr algn="r"/>
            <a:fld id="{2E09AA9C-E5CA-4DEA-86C4-DCF1709B3A9B}" type="slidenum">
              <a:rPr lang="ar-SA" sz="1200">
                <a:latin typeface="Arial" charset="0"/>
              </a:rPr>
              <a:pPr algn="r"/>
              <a:t>31</a:t>
            </a:fld>
            <a:endParaRPr lang="en-US" sz="1200">
              <a:latin typeface="Arial" charset="0"/>
            </a:endParaRPr>
          </a:p>
        </p:txBody>
      </p:sp>
      <p:sp>
        <p:nvSpPr>
          <p:cNvPr id="6349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3" tIns="45717" rIns="91433" bIns="45717" anchor="b"/>
          <a:lstStyle/>
          <a:p>
            <a:pPr algn="r"/>
            <a:fld id="{0518FDD0-F28E-4FD7-8091-33D102604CB7}" type="slidenum">
              <a:rPr lang="ar-SA" sz="1200">
                <a:latin typeface="Arial" charset="0"/>
              </a:rPr>
              <a:pPr algn="r"/>
              <a:t>31</a:t>
            </a:fld>
            <a:endParaRPr lang="en-US" sz="1200">
              <a:latin typeface="Arial" charset="0"/>
            </a:endParaRPr>
          </a:p>
        </p:txBody>
      </p:sp>
      <p:sp>
        <p:nvSpPr>
          <p:cNvPr id="6349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3" tIns="45717" rIns="91433" bIns="45717" anchor="b"/>
          <a:lstStyle/>
          <a:p>
            <a:pPr algn="r"/>
            <a:fld id="{B5549E11-46EA-4F9F-9151-C0DE718A1DD6}" type="slidenum">
              <a:rPr lang="ar-SA" sz="1200">
                <a:latin typeface="Arial" charset="0"/>
              </a:rPr>
              <a:pPr algn="r"/>
              <a:t>31</a:t>
            </a:fld>
            <a:endParaRPr lang="en-US" sz="1200">
              <a:latin typeface="Arial" charset="0"/>
            </a:endParaRPr>
          </a:p>
        </p:txBody>
      </p:sp>
      <p:sp>
        <p:nvSpPr>
          <p:cNvPr id="6349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3" tIns="45717" rIns="91433" bIns="45717" anchor="b"/>
          <a:lstStyle/>
          <a:p>
            <a:pPr algn="r"/>
            <a:fld id="{0EF25503-77F2-46B8-A819-FBAF324144F2}" type="slidenum">
              <a:rPr lang="ar-SA" sz="1200">
                <a:latin typeface="Arial" charset="0"/>
              </a:rPr>
              <a:pPr algn="r"/>
              <a:t>31</a:t>
            </a:fld>
            <a:endParaRPr lang="en-US" sz="1200">
              <a:latin typeface="Arial" charset="0"/>
            </a:endParaRPr>
          </a:p>
        </p:txBody>
      </p:sp>
      <p:sp>
        <p:nvSpPr>
          <p:cNvPr id="63494" name="Rectangle 2"/>
          <p:cNvSpPr>
            <a:spLocks noGrp="1" noRot="1" noChangeAspect="1" noChangeArrowheads="1" noTextEdit="1"/>
          </p:cNvSpPr>
          <p:nvPr>
            <p:ph type="sldImg"/>
          </p:nvPr>
        </p:nvSpPr>
        <p:spPr>
          <a:ln/>
        </p:spPr>
      </p:sp>
      <p:sp>
        <p:nvSpPr>
          <p:cNvPr id="63495" name="Rectangle 3"/>
          <p:cNvSpPr>
            <a:spLocks noGrp="1" noChangeArrowheads="1"/>
          </p:cNvSpPr>
          <p:nvPr>
            <p:ph type="body" idx="1"/>
          </p:nvPr>
        </p:nvSpPr>
        <p:spPr>
          <a:xfrm>
            <a:off x="914400" y="4343400"/>
            <a:ext cx="5029200" cy="4114800"/>
          </a:xfrm>
          <a:noFill/>
        </p:spPr>
        <p:txBody>
          <a:bodyPr lIns="91433" tIns="45717" rIns="91433" bIns="45717"/>
          <a:lstStyle/>
          <a:p>
            <a:pPr eaLnBrk="1" hangingPunct="1"/>
            <a:r>
              <a:rPr lang="en-US" smtClean="0"/>
              <a:t>Looking forward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330204B-9F71-4DDB-8C51-54F6A002DF4F}" type="slidenum">
              <a:rPr lang="en-US" sz="1200">
                <a:solidFill>
                  <a:srgbClr val="000000"/>
                </a:solidFill>
                <a:latin typeface="Arial" charset="0"/>
              </a:rPr>
              <a:pPr algn="r"/>
              <a:t>32</a:t>
            </a:fld>
            <a:endParaRPr lang="en-US" sz="1200">
              <a:solidFill>
                <a:srgbClr val="000000"/>
              </a:solidFill>
              <a:latin typeface="Arial" charset="0"/>
            </a:endParaRPr>
          </a:p>
        </p:txBody>
      </p:sp>
      <p:sp>
        <p:nvSpPr>
          <p:cNvPr id="6553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5" tIns="45718" rIns="91435" bIns="45718" anchor="b"/>
          <a:lstStyle/>
          <a:p>
            <a:pPr algn="r"/>
            <a:fld id="{46A5E75F-75D1-4E70-8325-DDFD16ECFC07}" type="slidenum">
              <a:rPr lang="en-US" sz="1200">
                <a:solidFill>
                  <a:srgbClr val="000000"/>
                </a:solidFill>
                <a:latin typeface="Arial" charset="0"/>
              </a:rPr>
              <a:pPr algn="r"/>
              <a:t>32</a:t>
            </a:fld>
            <a:endParaRPr lang="en-US" sz="1200">
              <a:solidFill>
                <a:srgbClr val="000000"/>
              </a:solidFill>
              <a:latin typeface="Arial" charset="0"/>
            </a:endParaRPr>
          </a:p>
        </p:txBody>
      </p:sp>
      <p:sp>
        <p:nvSpPr>
          <p:cNvPr id="65539" name="Slide Image Placeholder 1"/>
          <p:cNvSpPr>
            <a:spLocks noGrp="1" noRot="1" noChangeAspect="1" noTextEdit="1"/>
          </p:cNvSpPr>
          <p:nvPr>
            <p:ph type="sldImg"/>
          </p:nvPr>
        </p:nvSpPr>
        <p:spPr>
          <a:ln/>
        </p:spPr>
      </p:sp>
      <p:sp>
        <p:nvSpPr>
          <p:cNvPr id="65540" name="Notes Placeholder 2"/>
          <p:cNvSpPr>
            <a:spLocks noGrp="1"/>
          </p:cNvSpPr>
          <p:nvPr>
            <p:ph type="body" idx="1"/>
          </p:nvPr>
        </p:nvSpPr>
        <p:spPr>
          <a:noFill/>
        </p:spPr>
        <p:txBody>
          <a:bodyPr lIns="91428" tIns="45715" rIns="91428" bIns="45715"/>
          <a:lstStyle/>
          <a:p>
            <a:pPr eaLnBrk="1" hangingPunct="1"/>
            <a:r>
              <a:rPr lang="en-US" smtClean="0"/>
              <a:t>Check Point's Authorized Training Center (ATC) Program is a valuable relationship dedicated to providing quality, convenient access to the latest training on Check Point products to customers around the world.</a:t>
            </a:r>
          </a:p>
          <a:p>
            <a:r>
              <a:rPr lang="en-US" smtClean="0"/>
              <a:t> </a:t>
            </a:r>
          </a:p>
          <a:p>
            <a:r>
              <a:rPr lang="en-US" smtClean="0"/>
              <a:t>Check Point and ATC partners contribute directly to each other's success through dedicated marketing and sales programs that create valuable revenue opportunities while meeting the needs of our customers. </a:t>
            </a:r>
          </a:p>
          <a:p>
            <a:endParaRPr lang="en-US" smtClean="0"/>
          </a:p>
          <a:p>
            <a:r>
              <a:rPr lang="en-US" smtClean="0"/>
              <a:t>Thank you for input and support.</a:t>
            </a:r>
            <a:endParaRPr lang="en-US" smtClean="0">
              <a:cs typeface="Arial" charset="0"/>
            </a:endParaRPr>
          </a:p>
          <a:p>
            <a:pPr eaLnBrk="1" hangingPunct="1">
              <a:buFontTx/>
              <a:buAutoNum type="arabicPeriod"/>
            </a:pPr>
            <a:endParaRPr lang="en-US" smtClean="0">
              <a:cs typeface="Arial" charset="0"/>
            </a:endParaRPr>
          </a:p>
          <a:p>
            <a:pPr eaLnBrk="1" hangingPunct="1"/>
            <a:endParaRPr lang="en-US" smtClean="0">
              <a:cs typeface="Arial" charset="0"/>
            </a:endParaRPr>
          </a:p>
        </p:txBody>
      </p:sp>
      <p:sp>
        <p:nvSpPr>
          <p:cNvPr id="6554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lIns="91428" tIns="45715" rIns="91428" bIns="45715" anchor="b"/>
          <a:lstStyle/>
          <a:p>
            <a:pPr algn="r"/>
            <a:fld id="{C9473C60-2D83-49F0-BF3B-DD22ECAEA1A3}" type="slidenum">
              <a:rPr lang="en-US" sz="1200">
                <a:solidFill>
                  <a:srgbClr val="000000"/>
                </a:solidFill>
                <a:latin typeface="Arial" charset="0"/>
              </a:rPr>
              <a:pPr algn="r"/>
              <a:t>32</a:t>
            </a:fld>
            <a:endParaRPr lang="en-US" sz="1200">
              <a:solidFill>
                <a:srgbClr val="000000"/>
              </a:solidFill>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3" tIns="45717" rIns="91433" bIns="45717" anchor="b"/>
          <a:lstStyle/>
          <a:p>
            <a:pPr algn="r"/>
            <a:fld id="{4A5354B5-FCAA-4ACA-A0EB-C291771C2800}" type="slidenum">
              <a:rPr lang="ar-SA" sz="1200">
                <a:latin typeface="Arial" charset="0"/>
              </a:rPr>
              <a:pPr algn="r"/>
              <a:t>33</a:t>
            </a:fld>
            <a:endParaRPr lang="en-US" sz="1200">
              <a:latin typeface="Arial" charset="0"/>
            </a:endParaRPr>
          </a:p>
        </p:txBody>
      </p:sp>
      <p:sp>
        <p:nvSpPr>
          <p:cNvPr id="6758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3" tIns="45717" rIns="91433" bIns="45717" anchor="b"/>
          <a:lstStyle/>
          <a:p>
            <a:pPr algn="r"/>
            <a:fld id="{41536CB3-013F-4BE5-B2FC-F91D8972D3FF}" type="slidenum">
              <a:rPr lang="ar-SA" sz="1200">
                <a:latin typeface="Arial" charset="0"/>
              </a:rPr>
              <a:pPr algn="r"/>
              <a:t>33</a:t>
            </a:fld>
            <a:endParaRPr lang="en-US" sz="1200">
              <a:latin typeface="Arial" charset="0"/>
            </a:endParaRPr>
          </a:p>
        </p:txBody>
      </p:sp>
      <p:sp>
        <p:nvSpPr>
          <p:cNvPr id="6758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3" tIns="45717" rIns="91433" bIns="45717" anchor="b"/>
          <a:lstStyle/>
          <a:p>
            <a:pPr algn="r"/>
            <a:fld id="{ACC3E69C-0AC9-402B-837E-E710E52640C9}" type="slidenum">
              <a:rPr lang="ar-SA" sz="1200">
                <a:latin typeface="Arial" charset="0"/>
              </a:rPr>
              <a:pPr algn="r"/>
              <a:t>33</a:t>
            </a:fld>
            <a:endParaRPr lang="en-US" sz="1200">
              <a:latin typeface="Arial" charset="0"/>
            </a:endParaRPr>
          </a:p>
        </p:txBody>
      </p:sp>
      <p:sp>
        <p:nvSpPr>
          <p:cNvPr id="6758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3" tIns="45717" rIns="91433" bIns="45717" anchor="b"/>
          <a:lstStyle/>
          <a:p>
            <a:pPr algn="r"/>
            <a:fld id="{C59CE237-1BF2-4386-AC8E-725B326607E5}" type="slidenum">
              <a:rPr lang="ar-SA" sz="1200">
                <a:latin typeface="Arial" charset="0"/>
              </a:rPr>
              <a:pPr algn="r"/>
              <a:t>33</a:t>
            </a:fld>
            <a:endParaRPr lang="en-US" sz="1200">
              <a:latin typeface="Arial" charset="0"/>
            </a:endParaRPr>
          </a:p>
        </p:txBody>
      </p:sp>
      <p:sp>
        <p:nvSpPr>
          <p:cNvPr id="67589" name="Rectangle 2"/>
          <p:cNvSpPr>
            <a:spLocks noGrp="1" noRot="1" noChangeArrowheads="1" noTextEdit="1"/>
          </p:cNvSpPr>
          <p:nvPr>
            <p:ph type="sldImg"/>
          </p:nvPr>
        </p:nvSpPr>
        <p:spPr>
          <a:ln/>
        </p:spPr>
      </p:sp>
      <p:sp>
        <p:nvSpPr>
          <p:cNvPr id="67590" name="Rectangle 3"/>
          <p:cNvSpPr>
            <a:spLocks noGrp="1" noChangeArrowheads="1"/>
          </p:cNvSpPr>
          <p:nvPr>
            <p:ph type="body" idx="1"/>
          </p:nvPr>
        </p:nvSpPr>
        <p:spPr>
          <a:xfrm>
            <a:off x="914400" y="4343400"/>
            <a:ext cx="5029200" cy="4114800"/>
          </a:xfrm>
          <a:noFill/>
        </p:spPr>
        <p:txBody>
          <a:bodyPr lIns="91433" tIns="45717" rIns="91433" bIns="45717"/>
          <a:lstStyle/>
          <a:p>
            <a:r>
              <a:rPr lang="en-US" smtClean="0"/>
              <a:t>How to contact the Education Services team.  We have moved to a new facility in Irving, Texas.  The new address is listed.  Our phone numbers did not change.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p:spPr>
        <p:txBody>
          <a:bodyPr lIns="91435" tIns="45718" rIns="91435" bIns="45718"/>
          <a:lstStyle/>
          <a:p>
            <a:pPr eaLnBrk="1" hangingPunct="1"/>
            <a:r>
              <a:rPr lang="en-US" smtClean="0"/>
              <a:t>R75 Training Material delivers the 3D Security concept to the ATC partners with a new curriculum, faster certification updates and more technical content of the material.  We are also excited the new mobile learning training material with the Training Blades.  </a:t>
            </a:r>
          </a:p>
          <a:p>
            <a:pPr eaLnBrk="1" hangingPunct="1"/>
            <a:r>
              <a:rPr lang="en-US" smtClean="0"/>
              <a:t>During this webcast, we will address the technical overview of the CCSA, CCSE and Training Blade courses.  We will address the revised certification process for an </a:t>
            </a:r>
            <a:r>
              <a:rPr lang="en-US" u="sng" smtClean="0"/>
              <a:t>easy update path for old certifications</a:t>
            </a:r>
            <a:r>
              <a:rPr lang="en-US" smtClean="0"/>
              <a:t>.  Lastly, I will provide an overview of the ATC partner resources available to you at the specialized ATC partner portal </a:t>
            </a:r>
          </a:p>
        </p:txBody>
      </p:sp>
      <p:sp>
        <p:nvSpPr>
          <p:cNvPr id="16387"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lIns="91435" tIns="45718" rIns="91435" bIns="45718" anchor="b"/>
          <a:lstStyle/>
          <a:p>
            <a:pPr algn="r" defTabSz="896938"/>
            <a:fld id="{0D5876A1-7C8A-4247-8211-8C76592A53CE}" type="slidenum">
              <a:rPr lang="en-US" sz="1200">
                <a:latin typeface="Arial" charset="0"/>
              </a:rPr>
              <a:pPr algn="r" defTabSz="896938"/>
              <a:t>4</a:t>
            </a:fld>
            <a:endParaRPr lang="en-US" sz="120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ChangeArrowheads="1" noTextEdit="1"/>
          </p:cNvSpPr>
          <p:nvPr>
            <p:ph type="sldImg"/>
          </p:nvPr>
        </p:nvSpPr>
        <p:spPr>
          <a:ln/>
        </p:spPr>
      </p:sp>
      <p:sp>
        <p:nvSpPr>
          <p:cNvPr id="18434" name="Rectangle 3"/>
          <p:cNvSpPr>
            <a:spLocks noGrp="1" noChangeArrowheads="1"/>
          </p:cNvSpPr>
          <p:nvPr>
            <p:ph type="body" idx="1"/>
            <p:custDataLst>
              <p:tags r:id="rId1"/>
            </p:custDataLst>
          </p:nvPr>
        </p:nvSpPr>
        <p:spPr>
          <a:noFill/>
        </p:spPr>
        <p:txBody>
          <a:bodyPr/>
          <a:lstStyle/>
          <a:p>
            <a:pPr marL="228600" indent="-228600"/>
            <a:endParaRPr lang="en-US" smtClean="0">
              <a:latin typeface="Microsoft Sans Serif"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custDataLst>
              <p:tags r:id="rId1"/>
            </p:custDataLst>
          </p:nvPr>
        </p:nvSpPr>
        <p:spPr>
          <a:noFill/>
        </p:spPr>
        <p:txBody>
          <a:bodyPr/>
          <a:lstStyle/>
          <a:p>
            <a:pPr marL="228600" indent="-228600"/>
            <a:r>
              <a:rPr lang="en-US" smtClean="0">
                <a:latin typeface="Microsoft Sans Serif" pitchFamily="34" charset="0"/>
              </a:rPr>
              <a:t>You’ll see that the R75 version of CCSA is very similar to the previous course. The major changes include moving some content from CCSA to CCSE and adding a new section for Identity Awareness. </a:t>
            </a:r>
          </a:p>
          <a:p>
            <a:pPr marL="228600" indent="-228600"/>
            <a:endParaRPr lang="en-US" smtClean="0">
              <a:latin typeface="Microsoft Sans Serif" pitchFamily="34" charset="0"/>
            </a:endParaRPr>
          </a:p>
          <a:p>
            <a:pPr marL="228600" indent="-228600"/>
            <a:r>
              <a:rPr lang="en-US" smtClean="0">
                <a:latin typeface="Microsoft Sans Serif" pitchFamily="34" charset="0"/>
              </a:rPr>
              <a:t>Topics moved to CCSE include upgrading, clustering, and encryption with Certificates. Items that were removed completely include messaging and Content Security Servers, and the overview of encryption and VPNs. The Content Security configuration is changing so we removed this information and worked it into the new IPS blade. As for the Encryption chapter, we felt that this was basic knowledge that the students should have before taking this course. </a:t>
            </a:r>
          </a:p>
          <a:p>
            <a:pPr marL="228600" indent="-228600"/>
            <a:endParaRPr lang="en-US" smtClean="0">
              <a:latin typeface="Microsoft Sans Serif" pitchFamily="34" charset="0"/>
            </a:endParaRPr>
          </a:p>
          <a:p>
            <a:pPr marL="228600" indent="-228600"/>
            <a:r>
              <a:rPr lang="en-US" smtClean="0">
                <a:latin typeface="Microsoft Sans Serif" pitchFamily="34" charset="0"/>
              </a:rPr>
              <a:t>With these changes, R75 CCSA is structured to be taught in three days by ATCs.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ChangeArrowheads="1" noTextEdit="1"/>
          </p:cNvSpPr>
          <p:nvPr>
            <p:ph type="sldImg"/>
          </p:nvPr>
        </p:nvSpPr>
        <p:spPr>
          <a:ln/>
        </p:spPr>
      </p:sp>
      <p:sp>
        <p:nvSpPr>
          <p:cNvPr id="22530" name="Rectangle 3"/>
          <p:cNvSpPr>
            <a:spLocks noGrp="1" noChangeArrowheads="1"/>
          </p:cNvSpPr>
          <p:nvPr>
            <p:ph type="body" idx="1"/>
            <p:custDataLst>
              <p:tags r:id="rId1"/>
            </p:custDataLst>
          </p:nvPr>
        </p:nvSpPr>
        <p:spPr>
          <a:noFill/>
        </p:spPr>
        <p:txBody>
          <a:bodyPr/>
          <a:lstStyle/>
          <a:p>
            <a:pPr marL="228600" indent="-228600"/>
            <a:r>
              <a:rPr lang="en-US" smtClean="0">
                <a:latin typeface="Microsoft Sans Serif" pitchFamily="34" charset="0"/>
              </a:rPr>
              <a:t>The new Identity Awareness chapter highlights this new feature. The material also includes a new lab to illustrate how to configure and test Identity Awareness.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Rot="1" noChangeAspect="1" noChangeArrowheads="1" noTextEdit="1"/>
          </p:cNvSpPr>
          <p:nvPr>
            <p:ph type="sldImg"/>
          </p:nvPr>
        </p:nvSpPr>
        <p:spPr>
          <a:ln/>
        </p:spPr>
      </p:sp>
      <p:sp>
        <p:nvSpPr>
          <p:cNvPr id="24578" name="Rectangle 3"/>
          <p:cNvSpPr>
            <a:spLocks noGrp="1" noChangeArrowheads="1"/>
          </p:cNvSpPr>
          <p:nvPr>
            <p:ph type="body" idx="1"/>
            <p:custDataLst>
              <p:tags r:id="rId1"/>
            </p:custDataLst>
          </p:nvPr>
        </p:nvSpPr>
        <p:spPr>
          <a:noFill/>
        </p:spPr>
        <p:txBody>
          <a:bodyPr/>
          <a:lstStyle/>
          <a:p>
            <a:pPr marL="228600" indent="-228600"/>
            <a:r>
              <a:rPr lang="en-US" smtClean="0">
                <a:latin typeface="Microsoft Sans Serif" pitchFamily="34" charset="0"/>
              </a:rPr>
              <a:t>The CCSA lab topology adopts the same philosophy used in CCSE, in that we are deploying a completely sandboxed environment. Each student will have the same topology, as show here. This allows the students to control more virtual machines and eliminates the need for partners. Since internet connectivity is not required for CCSA labs, it is not configured by default. </a:t>
            </a:r>
          </a:p>
          <a:p>
            <a:pPr marL="228600" indent="-228600"/>
            <a:endParaRPr lang="en-US" smtClean="0">
              <a:latin typeface="Microsoft Sans Serif" pitchFamily="34" charset="0"/>
            </a:endParaRPr>
          </a:p>
          <a:p>
            <a:pPr marL="228600" indent="-228600"/>
            <a:r>
              <a:rPr lang="en-US" smtClean="0">
                <a:latin typeface="Microsoft Sans Serif" pitchFamily="34" charset="0"/>
              </a:rPr>
              <a:t>Since all Check Point products are installed during the class, the 15 day evaluation licenses included with the software are used. No additional licensing is required.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spect="1" noChangeArrowheads="1" noTextEdit="1"/>
          </p:cNvSpPr>
          <p:nvPr>
            <p:ph type="sldImg"/>
          </p:nvPr>
        </p:nvSpPr>
        <p:spPr>
          <a:ln/>
        </p:spPr>
      </p:sp>
      <p:sp>
        <p:nvSpPr>
          <p:cNvPr id="27650" name="Rectangle 3"/>
          <p:cNvSpPr>
            <a:spLocks noGrp="1" noChangeArrowheads="1"/>
          </p:cNvSpPr>
          <p:nvPr>
            <p:ph type="body" idx="1"/>
            <p:custDataLst>
              <p:tags r:id="rId1"/>
            </p:custDataLst>
          </p:nvPr>
        </p:nvSpPr>
        <p:spPr>
          <a:noFill/>
        </p:spPr>
        <p:txBody>
          <a:bodyPr/>
          <a:lstStyle/>
          <a:p>
            <a:pPr marL="228600" indent="-228600"/>
            <a:r>
              <a:rPr lang="en-US" b="1" smtClean="0">
                <a:latin typeface="Microsoft Sans Serif" pitchFamily="34" charset="0"/>
              </a:rPr>
              <a:t>The CCSE Course has been re-tooled to approach a more “Expert Level” approach to the core Check Point technologies. The labs were designed with an “As close-to-real-world-as-possible” intention, to provide participants with practical application of concepts covered.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spect="1" noChangeArrowheads="1" noTextEdit="1"/>
          </p:cNvSpPr>
          <p:nvPr>
            <p:ph type="sldImg"/>
          </p:nvPr>
        </p:nvSpPr>
        <p:spPr>
          <a:ln/>
        </p:spPr>
      </p:sp>
      <p:sp>
        <p:nvSpPr>
          <p:cNvPr id="29698" name="Rectangle 3"/>
          <p:cNvSpPr>
            <a:spLocks noGrp="1" noChangeArrowheads="1"/>
          </p:cNvSpPr>
          <p:nvPr>
            <p:ph type="body" idx="1"/>
            <p:custDataLst>
              <p:tags r:id="rId1"/>
            </p:custDataLst>
          </p:nvPr>
        </p:nvSpPr>
        <p:spPr>
          <a:noFill/>
        </p:spPr>
        <p:txBody>
          <a:bodyPr/>
          <a:lstStyle/>
          <a:p>
            <a:pPr marL="228600" indent="-228600"/>
            <a:r>
              <a:rPr lang="en-US" smtClean="0">
                <a:latin typeface="Microsoft Sans Serif" pitchFamily="34" charset="0"/>
              </a:rPr>
              <a:t>The CCSE R75 Topology employs a sandbox mentality, in that all sites are in a self-contained environment without need for internet access. As the structure of the topology changes over the course of the labs, a “Starting” topology map and a “Final” topology map are included in the lab book to show participants the end result of the addition of clustering for Gateways and Management High Availability.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3"/>
          <p:cNvGrpSpPr>
            <a:grpSpLocks/>
          </p:cNvGrpSpPr>
          <p:nvPr/>
        </p:nvGrpSpPr>
        <p:grpSpPr bwMode="auto">
          <a:xfrm>
            <a:off x="0" y="9525"/>
            <a:ext cx="9144000" cy="6858000"/>
            <a:chOff x="0" y="9525"/>
            <a:chExt cx="9144000" cy="6858000"/>
          </a:xfrm>
        </p:grpSpPr>
        <p:grpSp>
          <p:nvGrpSpPr>
            <p:cNvPr id="5" name="Group 14"/>
            <p:cNvGrpSpPr>
              <a:grpSpLocks/>
            </p:cNvGrpSpPr>
            <p:nvPr userDrawn="1"/>
          </p:nvGrpSpPr>
          <p:grpSpPr bwMode="auto">
            <a:xfrm>
              <a:off x="0" y="9525"/>
              <a:ext cx="9144000" cy="6858000"/>
              <a:chOff x="0" y="9525"/>
              <a:chExt cx="9144000" cy="6858000"/>
            </a:xfrm>
          </p:grpSpPr>
          <p:pic>
            <p:nvPicPr>
              <p:cNvPr id="7" name="Picture 23" descr="S1_10_01_20b"/>
              <p:cNvPicPr>
                <a:picLocks noChangeAspect="1" noChangeArrowheads="1"/>
              </p:cNvPicPr>
              <p:nvPr/>
            </p:nvPicPr>
            <p:blipFill>
              <a:blip r:embed="rId2"/>
              <a:srcRect/>
              <a:stretch>
                <a:fillRect/>
              </a:stretch>
            </p:blipFill>
            <p:spPr bwMode="auto">
              <a:xfrm>
                <a:off x="0" y="9525"/>
                <a:ext cx="9144000" cy="6858000"/>
              </a:xfrm>
              <a:prstGeom prst="rect">
                <a:avLst/>
              </a:prstGeom>
              <a:noFill/>
              <a:ln w="9525">
                <a:noFill/>
                <a:miter lim="800000"/>
                <a:headEnd/>
                <a:tailEnd/>
              </a:ln>
            </p:spPr>
          </p:pic>
          <p:sp>
            <p:nvSpPr>
              <p:cNvPr id="8" name="Rectangle 17"/>
              <p:cNvSpPr>
                <a:spLocks noChangeArrowheads="1"/>
              </p:cNvSpPr>
              <p:nvPr userDrawn="1"/>
            </p:nvSpPr>
            <p:spPr bwMode="white">
              <a:xfrm>
                <a:off x="161925" y="1401763"/>
                <a:ext cx="3162300" cy="1187450"/>
              </a:xfrm>
              <a:prstGeom prst="rect">
                <a:avLst/>
              </a:prstGeom>
              <a:solidFill>
                <a:schemeClr val="bg1"/>
              </a:solidFill>
              <a:ln>
                <a:noFill/>
              </a:ln>
              <a:extLst>
                <a:ext uri="{91240B29-F687-4F45-9708-019B960494DF}"/>
              </a:extLst>
            </p:spPr>
            <p:txBody>
              <a:bodyPr lIns="228600" rIns="228600" anchor="ctr"/>
              <a:lstStyle/>
              <a:p>
                <a:pPr marL="342900" indent="-342900">
                  <a:spcBef>
                    <a:spcPct val="20000"/>
                  </a:spcBef>
                  <a:buClr>
                    <a:schemeClr val="accent2"/>
                  </a:buClr>
                  <a:buSzPct val="65000"/>
                  <a:buFont typeface="Wingdings" pitchFamily="2" charset="2"/>
                  <a:buNone/>
                  <a:defRPr/>
                </a:pPr>
                <a:endParaRPr lang="en-US">
                  <a:latin typeface="Arial" charset="0"/>
                </a:endParaRPr>
              </a:p>
            </p:txBody>
          </p:sp>
        </p:grpSp>
        <p:pic>
          <p:nvPicPr>
            <p:cNvPr id="6" name="Picture 3" descr="C:\Documents and Settings\darlene\Desktop\CheckPoint_LOGO.png"/>
            <p:cNvPicPr>
              <a:picLocks noChangeAspect="1" noChangeArrowheads="1"/>
            </p:cNvPicPr>
            <p:nvPr userDrawn="1"/>
          </p:nvPicPr>
          <p:blipFill>
            <a:blip r:embed="rId3"/>
            <a:srcRect/>
            <a:stretch>
              <a:fillRect/>
            </a:stretch>
          </p:blipFill>
          <p:spPr bwMode="auto">
            <a:xfrm>
              <a:off x="296863" y="1708151"/>
              <a:ext cx="2509837" cy="682538"/>
            </a:xfrm>
            <a:prstGeom prst="rect">
              <a:avLst/>
            </a:prstGeom>
            <a:noFill/>
            <a:ln w="9525">
              <a:noFill/>
              <a:miter lim="800000"/>
              <a:headEnd/>
              <a:tailEnd/>
            </a:ln>
          </p:spPr>
        </p:pic>
      </p:grpSp>
      <p:sp>
        <p:nvSpPr>
          <p:cNvPr id="9" name="Text Box 22"/>
          <p:cNvSpPr txBox="1">
            <a:spLocks noChangeArrowheads="1"/>
          </p:cNvSpPr>
          <p:nvPr/>
        </p:nvSpPr>
        <p:spPr bwMode="auto">
          <a:xfrm>
            <a:off x="2855913" y="6592888"/>
            <a:ext cx="6396037" cy="228600"/>
          </a:xfrm>
          <a:prstGeom prst="rect">
            <a:avLst/>
          </a:prstGeom>
          <a:noFill/>
          <a:ln>
            <a:noFill/>
          </a:ln>
          <a:effectLst/>
          <a:extLst>
            <a:ext uri="{909E8E84-426E-40DD-AFC4-6F175D3DCCD1}"/>
            <a:ext uri="{91240B29-F687-4F45-9708-019B960494DF}"/>
            <a:ext uri="{AF507438-7753-43E0-B8FC-AC1667EBCBE1}"/>
          </a:extLst>
        </p:spPr>
        <p:txBody>
          <a:bodyPr>
            <a:spAutoFit/>
          </a:bodyPr>
          <a:lstStyle>
            <a:lvl1pPr eaLnBrk="0" hangingPunct="0">
              <a:spcBef>
                <a:spcPct val="20000"/>
              </a:spcBef>
              <a:buClr>
                <a:schemeClr val="accent2"/>
              </a:buClr>
              <a:buSzPct val="65000"/>
              <a:buFont typeface="Wingdings" pitchFamily="2" charset="2"/>
              <a:defRPr sz="3000">
                <a:solidFill>
                  <a:schemeClr val="tx1"/>
                </a:solidFill>
                <a:latin typeface="Helvetica" pitchFamily="34" charset="0"/>
              </a:defRPr>
            </a:lvl1pPr>
            <a:lvl2pPr marL="742950" indent="-285750" eaLnBrk="0" hangingPunct="0">
              <a:spcBef>
                <a:spcPct val="20000"/>
              </a:spcBef>
              <a:buClr>
                <a:schemeClr val="accent2"/>
              </a:buClr>
              <a:buSzPct val="65000"/>
              <a:buFont typeface="Wingdings" pitchFamily="2" charset="2"/>
              <a:defRPr sz="3000">
                <a:solidFill>
                  <a:schemeClr val="tx1"/>
                </a:solidFill>
                <a:latin typeface="Helvetica" pitchFamily="34" charset="0"/>
              </a:defRPr>
            </a:lvl2pPr>
            <a:lvl3pPr marL="1143000" indent="-228600" eaLnBrk="0" hangingPunct="0">
              <a:spcBef>
                <a:spcPct val="20000"/>
              </a:spcBef>
              <a:buClr>
                <a:schemeClr val="accent2"/>
              </a:buClr>
              <a:buSzPct val="65000"/>
              <a:buFont typeface="Wingdings" pitchFamily="2" charset="2"/>
              <a:defRPr sz="3000">
                <a:solidFill>
                  <a:schemeClr val="tx1"/>
                </a:solidFill>
                <a:latin typeface="Helvetica" pitchFamily="34" charset="0"/>
              </a:defRPr>
            </a:lvl3pPr>
            <a:lvl4pPr marL="1600200" indent="-228600" eaLnBrk="0" hangingPunct="0">
              <a:spcBef>
                <a:spcPct val="20000"/>
              </a:spcBef>
              <a:buClr>
                <a:schemeClr val="accent2"/>
              </a:buClr>
              <a:buSzPct val="65000"/>
              <a:buFont typeface="Wingdings" pitchFamily="2" charset="2"/>
              <a:defRPr sz="3000">
                <a:solidFill>
                  <a:schemeClr val="tx1"/>
                </a:solidFill>
                <a:latin typeface="Helvetica" pitchFamily="34" charset="0"/>
              </a:defRPr>
            </a:lvl4pPr>
            <a:lvl5pPr marL="2057400" indent="-228600" eaLnBrk="0" hangingPunct="0">
              <a:spcBef>
                <a:spcPct val="20000"/>
              </a:spcBef>
              <a:buClr>
                <a:schemeClr val="accent2"/>
              </a:buClr>
              <a:buSzPct val="65000"/>
              <a:buFont typeface="Wingdings" pitchFamily="2" charset="2"/>
              <a:defRPr sz="3000">
                <a:solidFill>
                  <a:schemeClr val="tx1"/>
                </a:solidFill>
                <a:latin typeface="Helvetica" pitchFamily="34" charset="0"/>
              </a:defRPr>
            </a:lvl5pPr>
            <a:lvl6pPr marL="2514600" indent="-228600" eaLnBrk="0" fontAlgn="base" hangingPunct="0">
              <a:spcBef>
                <a:spcPct val="20000"/>
              </a:spcBef>
              <a:spcAft>
                <a:spcPct val="0"/>
              </a:spcAft>
              <a:buClr>
                <a:schemeClr val="accent2"/>
              </a:buClr>
              <a:buSzPct val="65000"/>
              <a:buFont typeface="Wingdings" pitchFamily="2" charset="2"/>
              <a:defRPr sz="3000">
                <a:solidFill>
                  <a:schemeClr val="tx1"/>
                </a:solidFill>
                <a:latin typeface="Helvetica" pitchFamily="34" charset="0"/>
              </a:defRPr>
            </a:lvl6pPr>
            <a:lvl7pPr marL="2971800" indent="-228600" eaLnBrk="0" fontAlgn="base" hangingPunct="0">
              <a:spcBef>
                <a:spcPct val="20000"/>
              </a:spcBef>
              <a:spcAft>
                <a:spcPct val="0"/>
              </a:spcAft>
              <a:buClr>
                <a:schemeClr val="accent2"/>
              </a:buClr>
              <a:buSzPct val="65000"/>
              <a:buFont typeface="Wingdings" pitchFamily="2" charset="2"/>
              <a:defRPr sz="3000">
                <a:solidFill>
                  <a:schemeClr val="tx1"/>
                </a:solidFill>
                <a:latin typeface="Helvetica" pitchFamily="34" charset="0"/>
              </a:defRPr>
            </a:lvl7pPr>
            <a:lvl8pPr marL="3429000" indent="-228600" eaLnBrk="0" fontAlgn="base" hangingPunct="0">
              <a:spcBef>
                <a:spcPct val="20000"/>
              </a:spcBef>
              <a:spcAft>
                <a:spcPct val="0"/>
              </a:spcAft>
              <a:buClr>
                <a:schemeClr val="accent2"/>
              </a:buClr>
              <a:buSzPct val="65000"/>
              <a:buFont typeface="Wingdings" pitchFamily="2" charset="2"/>
              <a:defRPr sz="3000">
                <a:solidFill>
                  <a:schemeClr val="tx1"/>
                </a:solidFill>
                <a:latin typeface="Helvetica" pitchFamily="34" charset="0"/>
              </a:defRPr>
            </a:lvl8pPr>
            <a:lvl9pPr marL="3886200" indent="-228600" eaLnBrk="0" fontAlgn="base" hangingPunct="0">
              <a:spcBef>
                <a:spcPct val="20000"/>
              </a:spcBef>
              <a:spcAft>
                <a:spcPct val="0"/>
              </a:spcAft>
              <a:buClr>
                <a:schemeClr val="accent2"/>
              </a:buClr>
              <a:buSzPct val="65000"/>
              <a:buFont typeface="Wingdings" pitchFamily="2" charset="2"/>
              <a:defRPr sz="3000">
                <a:solidFill>
                  <a:schemeClr val="tx1"/>
                </a:solidFill>
                <a:latin typeface="Helvetica" pitchFamily="34" charset="0"/>
              </a:defRPr>
            </a:lvl9pPr>
          </a:lstStyle>
          <a:p>
            <a:pPr eaLnBrk="1" hangingPunct="1">
              <a:spcBef>
                <a:spcPct val="50000"/>
              </a:spcBef>
              <a:buClrTx/>
              <a:buSzTx/>
              <a:buFontTx/>
              <a:buNone/>
              <a:defRPr/>
            </a:pPr>
            <a:r>
              <a:rPr lang="en-US" sz="900">
                <a:solidFill>
                  <a:schemeClr val="bg1"/>
                </a:solidFill>
                <a:latin typeface="Arial" charset="0"/>
              </a:rPr>
              <a:t>©2011 Check Point Software Technologies Ltd.     |    [Restricted] ONLY for designated groups and individuals    </a:t>
            </a:r>
          </a:p>
        </p:txBody>
      </p:sp>
      <p:sp>
        <p:nvSpPr>
          <p:cNvPr id="59395" name="Rectangle 3"/>
          <p:cNvSpPr>
            <a:spLocks noGrp="1" noChangeArrowheads="1"/>
          </p:cNvSpPr>
          <p:nvPr>
            <p:ph type="ctrTitle"/>
          </p:nvPr>
        </p:nvSpPr>
        <p:spPr>
          <a:xfrm>
            <a:off x="209550" y="3028950"/>
            <a:ext cx="4267200" cy="1276350"/>
          </a:xfrm>
        </p:spPr>
        <p:txBody>
          <a:bodyPr anchor="t"/>
          <a:lstStyle>
            <a:lvl1pPr>
              <a:defRPr/>
            </a:lvl1pPr>
          </a:lstStyle>
          <a:p>
            <a:pPr lvl="0"/>
            <a:r>
              <a:rPr lang="en-US" noProof="0" smtClean="0"/>
              <a:t>Click to edit Master title style</a:t>
            </a:r>
          </a:p>
        </p:txBody>
      </p:sp>
      <p:sp>
        <p:nvSpPr>
          <p:cNvPr id="59396" name="Rectangle 4"/>
          <p:cNvSpPr>
            <a:spLocks noGrp="1" noChangeArrowheads="1"/>
          </p:cNvSpPr>
          <p:nvPr>
            <p:ph type="subTitle" idx="1"/>
          </p:nvPr>
        </p:nvSpPr>
        <p:spPr>
          <a:xfrm>
            <a:off x="228600" y="5476875"/>
            <a:ext cx="4978400" cy="1066800"/>
          </a:xfrm>
        </p:spPr>
        <p:txBody>
          <a:bodyPr/>
          <a:lstStyle>
            <a:lvl1pPr marL="0" indent="0">
              <a:buFont typeface="Wingdings" pitchFamily="2" charset="2"/>
              <a:buNone/>
              <a:defRPr sz="1900">
                <a:solidFill>
                  <a:schemeClr val="bg1"/>
                </a:solidFill>
              </a:defRPr>
            </a:lvl1pPr>
          </a:lstStyle>
          <a:p>
            <a:pPr lvl="0"/>
            <a:r>
              <a:rPr lang="en-US" noProof="0" smtClean="0"/>
              <a:t>Click to edit Master subtitle style</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38138" y="1325880"/>
            <a:ext cx="8464550" cy="4992624"/>
          </a:xfrm>
        </p:spPr>
        <p:txBody>
          <a:bodyPr/>
          <a:lstStyle>
            <a:lvl1pPr marL="285750" indent="-285750">
              <a:spcBef>
                <a:spcPts val="1800"/>
              </a:spcBef>
              <a:defRPr sz="2400"/>
            </a:lvl1pPr>
            <a:lvl2pPr>
              <a:defRPr sz="2200"/>
            </a:lvl2pPr>
            <a:lvl3pPr>
              <a:defRPr sz="2000"/>
            </a:lvl3pPr>
            <a:lvl4pPr>
              <a:defRPr sz="18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38138" y="1325880"/>
            <a:ext cx="4156075" cy="4992624"/>
          </a:xfrm>
          <a:noFill/>
          <a:ln>
            <a:noFill/>
          </a:ln>
          <a:effectLst/>
          <a:extLst>
            <a:ext uri="{AF507438-7753-43E0-B8FC-AC1667EBCBE1}"/>
          </a:extLst>
        </p:spPr>
        <p:txBody>
          <a:bodyPr/>
          <a:lstStyle>
            <a:lvl1pPr>
              <a:defRPr lang="en-US" sz="2000" dirty="0" smtClean="0"/>
            </a:lvl1pPr>
            <a:lvl2pPr>
              <a:defRPr lang="en-US" sz="1800" dirty="0" smtClean="0"/>
            </a:lvl2pPr>
            <a:lvl3pPr>
              <a:defRPr lang="en-US" sz="1600" dirty="0" smtClean="0"/>
            </a:lvl3pPr>
            <a:lvl4pPr>
              <a:defRPr lang="en-US" sz="1400" dirty="0" smtClean="0"/>
            </a:lvl4pPr>
            <a:lvl5pPr>
              <a:defRPr lang="en-US" sz="1200" dirty="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6613" y="1325880"/>
            <a:ext cx="4156075" cy="4992624"/>
          </a:xfrm>
          <a:noFill/>
          <a:ln>
            <a:noFill/>
          </a:ln>
          <a:effectLst/>
          <a:extLst>
            <a:ext uri="{AF507438-7753-43E0-B8FC-AC1667EBCBE1}"/>
          </a:extLst>
        </p:spPr>
        <p:txBody>
          <a:bodyPr/>
          <a:lstStyle>
            <a:lvl1pPr>
              <a:defRPr lang="en-US" sz="2000" smtClean="0"/>
            </a:lvl1pPr>
            <a:lvl2pPr>
              <a:defRPr lang="en-US" sz="1800" smtClean="0"/>
            </a:lvl2pPr>
            <a:lvl3pPr>
              <a:defRPr lang="en-US" sz="1600" smtClean="0"/>
            </a:lvl3pPr>
            <a:lvl4pPr>
              <a:defRPr lang="en-US" sz="1400" smtClean="0"/>
            </a:lvl4pPr>
            <a:lvl5pPr>
              <a:defRPr lang="en-US"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ChangeArrowheads="1"/>
          </p:cNvSpPr>
          <p:nvPr/>
        </p:nvSpPr>
        <p:spPr bwMode="auto">
          <a:xfrm>
            <a:off x="222250" y="704850"/>
            <a:ext cx="6388100" cy="117475"/>
          </a:xfrm>
          <a:prstGeom prst="rect">
            <a:avLst/>
          </a:prstGeom>
          <a:solidFill>
            <a:schemeClr val="bg1"/>
          </a:solidFill>
          <a:ln>
            <a:noFill/>
          </a:ln>
          <a:extLst>
            <a:ext uri="{91240B29-F687-4F45-9708-019B960494DF}"/>
          </a:extLst>
        </p:spPr>
        <p:txBody>
          <a:bodyPr lIns="228600" rIns="228600" anchor="ctr"/>
          <a:lstStyle/>
          <a:p>
            <a:pPr marL="228600" indent="-228600" algn="ctr">
              <a:spcBef>
                <a:spcPts val="600"/>
              </a:spcBef>
              <a:buClr>
                <a:schemeClr val="accent2"/>
              </a:buClr>
              <a:buSzPct val="115000"/>
              <a:buFont typeface="Wingdings" pitchFamily="2" charset="2"/>
              <a:buChar char="§"/>
              <a:defRPr/>
            </a:pPr>
            <a:endParaRPr lang="en-US" sz="2000">
              <a:latin typeface="Arial" charset="0"/>
            </a:endParaRP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8138" y="0"/>
            <a:ext cx="6858000" cy="914400"/>
          </a:xfrm>
        </p:spPr>
        <p:txBody>
          <a:bodyPr/>
          <a:lstStyle/>
          <a:p>
            <a:r>
              <a:rPr lang="en-US"/>
              <a:t>Click to edit Master title style</a:t>
            </a:r>
          </a:p>
        </p:txBody>
      </p:sp>
      <p:sp>
        <p:nvSpPr>
          <p:cNvPr id="3" name="Text Placeholder 2"/>
          <p:cNvSpPr>
            <a:spLocks noGrp="1"/>
          </p:cNvSpPr>
          <p:nvPr>
            <p:ph type="body" sz="half" idx="1"/>
          </p:nvPr>
        </p:nvSpPr>
        <p:spPr>
          <a:xfrm>
            <a:off x="338138" y="1323975"/>
            <a:ext cx="4156075" cy="4991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6613" y="1323975"/>
            <a:ext cx="4156075" cy="4991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
          <p:cNvGrpSpPr>
            <a:grpSpLocks/>
          </p:cNvGrpSpPr>
          <p:nvPr/>
        </p:nvGrpSpPr>
        <p:grpSpPr bwMode="auto">
          <a:xfrm>
            <a:off x="0" y="0"/>
            <a:ext cx="9144000" cy="6858000"/>
            <a:chOff x="0" y="0"/>
            <a:chExt cx="9144000" cy="6858000"/>
          </a:xfrm>
        </p:grpSpPr>
        <p:pic>
          <p:nvPicPr>
            <p:cNvPr id="1036" name="Picture 22" descr="Slide_10_01_11"/>
            <p:cNvPicPr>
              <a:picLocks noChangeAspect="1" noChangeArrowheads="1"/>
            </p:cNvPicPr>
            <p:nvPr/>
          </p:nvPicPr>
          <p:blipFill>
            <a:blip r:embed="rId9"/>
            <a:srcRect/>
            <a:stretch>
              <a:fillRect/>
            </a:stretch>
          </p:blipFill>
          <p:spPr bwMode="auto">
            <a:xfrm>
              <a:off x="0" y="0"/>
              <a:ext cx="9144000" cy="6858000"/>
            </a:xfrm>
            <a:prstGeom prst="rect">
              <a:avLst/>
            </a:prstGeom>
            <a:noFill/>
            <a:ln w="9525">
              <a:noFill/>
              <a:miter lim="800000"/>
              <a:headEnd/>
              <a:tailEnd/>
            </a:ln>
          </p:spPr>
        </p:pic>
        <p:sp>
          <p:nvSpPr>
            <p:cNvPr id="1037" name="Rectangle 11"/>
            <p:cNvSpPr>
              <a:spLocks noChangeArrowheads="1"/>
            </p:cNvSpPr>
            <p:nvPr userDrawn="1"/>
          </p:nvSpPr>
          <p:spPr bwMode="white">
            <a:xfrm>
              <a:off x="6853238" y="114300"/>
              <a:ext cx="2192337" cy="1031875"/>
            </a:xfrm>
            <a:prstGeom prst="rect">
              <a:avLst/>
            </a:prstGeom>
            <a:solidFill>
              <a:schemeClr val="bg1"/>
            </a:solidFill>
            <a:ln>
              <a:noFill/>
            </a:ln>
            <a:extLst>
              <a:ext uri="{91240B29-F687-4F45-9708-019B960494DF}"/>
            </a:extLst>
          </p:spPr>
          <p:txBody>
            <a:bodyPr lIns="228600" rIns="228600" anchor="ctr"/>
            <a:lstStyle/>
            <a:p>
              <a:pPr marL="342900" indent="-342900">
                <a:spcBef>
                  <a:spcPct val="20000"/>
                </a:spcBef>
                <a:buClr>
                  <a:schemeClr val="accent2"/>
                </a:buClr>
                <a:buSzPct val="65000"/>
                <a:buFont typeface="Wingdings" pitchFamily="2" charset="2"/>
                <a:buNone/>
                <a:defRPr/>
              </a:pPr>
              <a:endParaRPr lang="en-US">
                <a:latin typeface="Arial" charset="0"/>
              </a:endParaRPr>
            </a:p>
          </p:txBody>
        </p:sp>
      </p:grpSp>
      <p:sp>
        <p:nvSpPr>
          <p:cNvPr id="1027" name="Rectangle 3"/>
          <p:cNvSpPr>
            <a:spLocks noGrp="1" noChangeArrowheads="1"/>
          </p:cNvSpPr>
          <p:nvPr>
            <p:ph type="title"/>
          </p:nvPr>
        </p:nvSpPr>
        <p:spPr bwMode="auto">
          <a:xfrm>
            <a:off x="338138" y="0"/>
            <a:ext cx="68580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4"/>
          <p:cNvSpPr>
            <a:spLocks noChangeArrowheads="1"/>
          </p:cNvSpPr>
          <p:nvPr/>
        </p:nvSpPr>
        <p:spPr bwMode="auto">
          <a:xfrm>
            <a:off x="8610600" y="6553200"/>
            <a:ext cx="533400" cy="304800"/>
          </a:xfrm>
          <a:prstGeom prst="rect">
            <a:avLst/>
          </a:prstGeom>
          <a:solidFill>
            <a:schemeClr val="bg1"/>
          </a:solidFill>
          <a:ln>
            <a:noFill/>
          </a:ln>
          <a:effectLst/>
          <a:extLst>
            <a:ext uri="{91240B29-F687-4F45-9708-019B960494DF}"/>
            <a:ext uri="{AF507438-7753-43E0-B8FC-AC1667EBCBE1}"/>
          </a:extLst>
        </p:spPr>
        <p:txBody>
          <a:bodyPr wrap="none" anchor="ctr"/>
          <a:lstStyle/>
          <a:p>
            <a:pPr>
              <a:spcBef>
                <a:spcPct val="20000"/>
              </a:spcBef>
              <a:buClr>
                <a:schemeClr val="accent2"/>
              </a:buClr>
              <a:buSzPct val="65000"/>
              <a:buFont typeface="Wingdings" pitchFamily="2" charset="2"/>
              <a:buNone/>
              <a:defRPr/>
            </a:pPr>
            <a:endParaRPr lang="en-US">
              <a:latin typeface="Arial" charset="0"/>
            </a:endParaRPr>
          </a:p>
        </p:txBody>
      </p:sp>
      <p:sp>
        <p:nvSpPr>
          <p:cNvPr id="1029" name="Text Box 5"/>
          <p:cNvSpPr txBox="1">
            <a:spLocks noChangeArrowheads="1"/>
          </p:cNvSpPr>
          <p:nvPr/>
        </p:nvSpPr>
        <p:spPr bwMode="auto">
          <a:xfrm>
            <a:off x="8337550" y="6561138"/>
            <a:ext cx="609600" cy="244475"/>
          </a:xfrm>
          <a:prstGeom prst="rect">
            <a:avLst/>
          </a:prstGeom>
          <a:noFill/>
          <a:ln>
            <a:noFill/>
          </a:ln>
          <a:effectLst/>
          <a:extLst>
            <a:ext uri="{909E8E84-426E-40DD-AFC4-6F175D3DCCD1}"/>
            <a:ext uri="{91240B29-F687-4F45-9708-019B960494DF}"/>
            <a:ext uri="{AF507438-7753-43E0-B8FC-AC1667EBCBE1}"/>
          </a:extLst>
        </p:spPr>
        <p:txBody>
          <a:bodyPr>
            <a:spAutoFit/>
          </a:bodyPr>
          <a:lstStyle>
            <a:lvl1pPr eaLnBrk="0" hangingPunct="0">
              <a:spcBef>
                <a:spcPct val="20000"/>
              </a:spcBef>
              <a:buClr>
                <a:schemeClr val="accent2"/>
              </a:buClr>
              <a:buSzPct val="65000"/>
              <a:buFont typeface="Wingdings" pitchFamily="2" charset="2"/>
              <a:defRPr sz="3000">
                <a:solidFill>
                  <a:schemeClr val="tx1"/>
                </a:solidFill>
                <a:latin typeface="Helvetica" pitchFamily="34" charset="0"/>
              </a:defRPr>
            </a:lvl1pPr>
            <a:lvl2pPr marL="742950" indent="-285750" eaLnBrk="0" hangingPunct="0">
              <a:spcBef>
                <a:spcPct val="20000"/>
              </a:spcBef>
              <a:buClr>
                <a:schemeClr val="accent2"/>
              </a:buClr>
              <a:buSzPct val="65000"/>
              <a:buFont typeface="Wingdings" pitchFamily="2" charset="2"/>
              <a:defRPr sz="3000">
                <a:solidFill>
                  <a:schemeClr val="tx1"/>
                </a:solidFill>
                <a:latin typeface="Helvetica" pitchFamily="34" charset="0"/>
              </a:defRPr>
            </a:lvl2pPr>
            <a:lvl3pPr marL="1143000" indent="-228600" eaLnBrk="0" hangingPunct="0">
              <a:spcBef>
                <a:spcPct val="20000"/>
              </a:spcBef>
              <a:buClr>
                <a:schemeClr val="accent2"/>
              </a:buClr>
              <a:buSzPct val="65000"/>
              <a:buFont typeface="Wingdings" pitchFamily="2" charset="2"/>
              <a:defRPr sz="3000">
                <a:solidFill>
                  <a:schemeClr val="tx1"/>
                </a:solidFill>
                <a:latin typeface="Helvetica" pitchFamily="34" charset="0"/>
              </a:defRPr>
            </a:lvl3pPr>
            <a:lvl4pPr marL="1600200" indent="-228600" eaLnBrk="0" hangingPunct="0">
              <a:spcBef>
                <a:spcPct val="20000"/>
              </a:spcBef>
              <a:buClr>
                <a:schemeClr val="accent2"/>
              </a:buClr>
              <a:buSzPct val="65000"/>
              <a:buFont typeface="Wingdings" pitchFamily="2" charset="2"/>
              <a:defRPr sz="3000">
                <a:solidFill>
                  <a:schemeClr val="tx1"/>
                </a:solidFill>
                <a:latin typeface="Helvetica" pitchFamily="34" charset="0"/>
              </a:defRPr>
            </a:lvl4pPr>
            <a:lvl5pPr marL="2057400" indent="-228600" eaLnBrk="0" hangingPunct="0">
              <a:spcBef>
                <a:spcPct val="20000"/>
              </a:spcBef>
              <a:buClr>
                <a:schemeClr val="accent2"/>
              </a:buClr>
              <a:buSzPct val="65000"/>
              <a:buFont typeface="Wingdings" pitchFamily="2" charset="2"/>
              <a:defRPr sz="3000">
                <a:solidFill>
                  <a:schemeClr val="tx1"/>
                </a:solidFill>
                <a:latin typeface="Helvetica" pitchFamily="34" charset="0"/>
              </a:defRPr>
            </a:lvl5pPr>
            <a:lvl6pPr marL="2514600" indent="-228600" eaLnBrk="0" fontAlgn="base" hangingPunct="0">
              <a:spcBef>
                <a:spcPct val="20000"/>
              </a:spcBef>
              <a:spcAft>
                <a:spcPct val="0"/>
              </a:spcAft>
              <a:buClr>
                <a:schemeClr val="accent2"/>
              </a:buClr>
              <a:buSzPct val="65000"/>
              <a:buFont typeface="Wingdings" pitchFamily="2" charset="2"/>
              <a:defRPr sz="3000">
                <a:solidFill>
                  <a:schemeClr val="tx1"/>
                </a:solidFill>
                <a:latin typeface="Helvetica" pitchFamily="34" charset="0"/>
              </a:defRPr>
            </a:lvl6pPr>
            <a:lvl7pPr marL="2971800" indent="-228600" eaLnBrk="0" fontAlgn="base" hangingPunct="0">
              <a:spcBef>
                <a:spcPct val="20000"/>
              </a:spcBef>
              <a:spcAft>
                <a:spcPct val="0"/>
              </a:spcAft>
              <a:buClr>
                <a:schemeClr val="accent2"/>
              </a:buClr>
              <a:buSzPct val="65000"/>
              <a:buFont typeface="Wingdings" pitchFamily="2" charset="2"/>
              <a:defRPr sz="3000">
                <a:solidFill>
                  <a:schemeClr val="tx1"/>
                </a:solidFill>
                <a:latin typeface="Helvetica" pitchFamily="34" charset="0"/>
              </a:defRPr>
            </a:lvl7pPr>
            <a:lvl8pPr marL="3429000" indent="-228600" eaLnBrk="0" fontAlgn="base" hangingPunct="0">
              <a:spcBef>
                <a:spcPct val="20000"/>
              </a:spcBef>
              <a:spcAft>
                <a:spcPct val="0"/>
              </a:spcAft>
              <a:buClr>
                <a:schemeClr val="accent2"/>
              </a:buClr>
              <a:buSzPct val="65000"/>
              <a:buFont typeface="Wingdings" pitchFamily="2" charset="2"/>
              <a:defRPr sz="3000">
                <a:solidFill>
                  <a:schemeClr val="tx1"/>
                </a:solidFill>
                <a:latin typeface="Helvetica" pitchFamily="34" charset="0"/>
              </a:defRPr>
            </a:lvl8pPr>
            <a:lvl9pPr marL="3886200" indent="-228600" eaLnBrk="0" fontAlgn="base" hangingPunct="0">
              <a:spcBef>
                <a:spcPct val="20000"/>
              </a:spcBef>
              <a:spcAft>
                <a:spcPct val="0"/>
              </a:spcAft>
              <a:buClr>
                <a:schemeClr val="accent2"/>
              </a:buClr>
              <a:buSzPct val="65000"/>
              <a:buFont typeface="Wingdings" pitchFamily="2" charset="2"/>
              <a:defRPr sz="3000">
                <a:solidFill>
                  <a:schemeClr val="tx1"/>
                </a:solidFill>
                <a:latin typeface="Helvetica" pitchFamily="34" charset="0"/>
              </a:defRPr>
            </a:lvl9pPr>
          </a:lstStyle>
          <a:p>
            <a:pPr algn="r" eaLnBrk="1" hangingPunct="1">
              <a:spcBef>
                <a:spcPct val="0"/>
              </a:spcBef>
              <a:buClrTx/>
              <a:buSzTx/>
              <a:buFontTx/>
              <a:buNone/>
              <a:defRPr/>
            </a:pPr>
            <a:fld id="{ABEA70AB-5E40-4646-900E-F670475D51EB}" type="slidenum">
              <a:rPr lang="en-US" sz="1000">
                <a:solidFill>
                  <a:srgbClr val="4E4E4E"/>
                </a:solidFill>
                <a:latin typeface="Arial" charset="0"/>
              </a:rPr>
              <a:pPr algn="r" eaLnBrk="1" hangingPunct="1">
                <a:spcBef>
                  <a:spcPct val="0"/>
                </a:spcBef>
                <a:buClrTx/>
                <a:buSzTx/>
                <a:buFontTx/>
                <a:buNone/>
                <a:defRPr/>
              </a:pPr>
              <a:t>‹#›</a:t>
            </a:fld>
            <a:endParaRPr lang="en-US" sz="1000">
              <a:solidFill>
                <a:srgbClr val="4E4E4E"/>
              </a:solidFill>
              <a:latin typeface="Arial" charset="0"/>
            </a:endParaRPr>
          </a:p>
        </p:txBody>
      </p:sp>
      <p:sp>
        <p:nvSpPr>
          <p:cNvPr id="1030" name="Rectangle 6"/>
          <p:cNvSpPr>
            <a:spLocks noGrp="1" noChangeArrowheads="1"/>
          </p:cNvSpPr>
          <p:nvPr>
            <p:ph type="body" idx="1"/>
          </p:nvPr>
        </p:nvSpPr>
        <p:spPr bwMode="auto">
          <a:xfrm>
            <a:off x="338138" y="1323975"/>
            <a:ext cx="8464550" cy="4991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First Level</a:t>
            </a:r>
          </a:p>
          <a:p>
            <a:pPr lvl="1"/>
            <a:r>
              <a:rPr lang="en-US" smtClean="0"/>
              <a:t>Second level</a:t>
            </a:r>
          </a:p>
          <a:p>
            <a:pPr lvl="2"/>
            <a:r>
              <a:rPr lang="en-US" smtClean="0"/>
              <a:t>Third level</a:t>
            </a:r>
          </a:p>
          <a:p>
            <a:pPr lvl="3"/>
            <a:r>
              <a:rPr lang="en-US" smtClean="0"/>
              <a:t>Fourth level</a:t>
            </a:r>
          </a:p>
          <a:p>
            <a:pPr lvl="4"/>
            <a:r>
              <a:rPr lang="en-US" smtClean="0"/>
              <a:t>Fifth level</a:t>
            </a:r>
          </a:p>
          <a:p>
            <a:pPr lvl="0"/>
            <a:endParaRPr lang="en-US" smtClean="0"/>
          </a:p>
          <a:p>
            <a:pPr lvl="0"/>
            <a:endParaRPr lang="en-US" smtClean="0"/>
          </a:p>
        </p:txBody>
      </p:sp>
      <p:sp>
        <p:nvSpPr>
          <p:cNvPr id="1031" name="Rectangle 8"/>
          <p:cNvSpPr>
            <a:spLocks noChangeArrowheads="1"/>
          </p:cNvSpPr>
          <p:nvPr/>
        </p:nvSpPr>
        <p:spPr bwMode="auto">
          <a:xfrm>
            <a:off x="8610600" y="6553200"/>
            <a:ext cx="533400" cy="304800"/>
          </a:xfrm>
          <a:prstGeom prst="rect">
            <a:avLst/>
          </a:prstGeom>
          <a:solidFill>
            <a:schemeClr val="bg1"/>
          </a:solidFill>
          <a:ln>
            <a:noFill/>
          </a:ln>
          <a:effectLst/>
          <a:extLst>
            <a:ext uri="{91240B29-F687-4F45-9708-019B960494DF}"/>
            <a:ext uri="{AF507438-7753-43E0-B8FC-AC1667EBCBE1}"/>
          </a:extLst>
        </p:spPr>
        <p:txBody>
          <a:bodyPr wrap="none" anchor="ctr"/>
          <a:lstStyle/>
          <a:p>
            <a:pPr>
              <a:spcBef>
                <a:spcPct val="20000"/>
              </a:spcBef>
              <a:buClr>
                <a:schemeClr val="accent2"/>
              </a:buClr>
              <a:buSzPct val="65000"/>
              <a:buFont typeface="Wingdings" pitchFamily="2" charset="2"/>
              <a:buNone/>
              <a:defRPr/>
            </a:pPr>
            <a:endParaRPr lang="en-US">
              <a:latin typeface="Arial" charset="0"/>
            </a:endParaRPr>
          </a:p>
        </p:txBody>
      </p:sp>
      <p:sp>
        <p:nvSpPr>
          <p:cNvPr id="1032" name="Text Box 9"/>
          <p:cNvSpPr txBox="1">
            <a:spLocks noChangeArrowheads="1"/>
          </p:cNvSpPr>
          <p:nvPr/>
        </p:nvSpPr>
        <p:spPr bwMode="auto">
          <a:xfrm>
            <a:off x="8337550" y="6592888"/>
            <a:ext cx="609600" cy="228600"/>
          </a:xfrm>
          <a:prstGeom prst="rect">
            <a:avLst/>
          </a:prstGeom>
          <a:noFill/>
          <a:ln>
            <a:noFill/>
          </a:ln>
          <a:effectLst/>
          <a:extLst>
            <a:ext uri="{909E8E84-426E-40DD-AFC4-6F175D3DCCD1}"/>
            <a:ext uri="{91240B29-F687-4F45-9708-019B960494DF}"/>
            <a:ext uri="{AF507438-7753-43E0-B8FC-AC1667EBCBE1}"/>
          </a:extLst>
        </p:spPr>
        <p:txBody>
          <a:bodyPr>
            <a:spAutoFit/>
          </a:bodyPr>
          <a:lstStyle>
            <a:lvl1pPr eaLnBrk="0" hangingPunct="0">
              <a:spcBef>
                <a:spcPct val="20000"/>
              </a:spcBef>
              <a:buClr>
                <a:schemeClr val="accent2"/>
              </a:buClr>
              <a:buSzPct val="65000"/>
              <a:buFont typeface="Wingdings" pitchFamily="2" charset="2"/>
              <a:defRPr sz="3000">
                <a:solidFill>
                  <a:schemeClr val="tx1"/>
                </a:solidFill>
                <a:latin typeface="Helvetica" pitchFamily="34" charset="0"/>
              </a:defRPr>
            </a:lvl1pPr>
            <a:lvl2pPr marL="742950" indent="-285750" eaLnBrk="0" hangingPunct="0">
              <a:spcBef>
                <a:spcPct val="20000"/>
              </a:spcBef>
              <a:buClr>
                <a:schemeClr val="accent2"/>
              </a:buClr>
              <a:buSzPct val="65000"/>
              <a:buFont typeface="Wingdings" pitchFamily="2" charset="2"/>
              <a:defRPr sz="3000">
                <a:solidFill>
                  <a:schemeClr val="tx1"/>
                </a:solidFill>
                <a:latin typeface="Helvetica" pitchFamily="34" charset="0"/>
              </a:defRPr>
            </a:lvl2pPr>
            <a:lvl3pPr marL="1143000" indent="-228600" eaLnBrk="0" hangingPunct="0">
              <a:spcBef>
                <a:spcPct val="20000"/>
              </a:spcBef>
              <a:buClr>
                <a:schemeClr val="accent2"/>
              </a:buClr>
              <a:buSzPct val="65000"/>
              <a:buFont typeface="Wingdings" pitchFamily="2" charset="2"/>
              <a:defRPr sz="3000">
                <a:solidFill>
                  <a:schemeClr val="tx1"/>
                </a:solidFill>
                <a:latin typeface="Helvetica" pitchFamily="34" charset="0"/>
              </a:defRPr>
            </a:lvl3pPr>
            <a:lvl4pPr marL="1600200" indent="-228600" eaLnBrk="0" hangingPunct="0">
              <a:spcBef>
                <a:spcPct val="20000"/>
              </a:spcBef>
              <a:buClr>
                <a:schemeClr val="accent2"/>
              </a:buClr>
              <a:buSzPct val="65000"/>
              <a:buFont typeface="Wingdings" pitchFamily="2" charset="2"/>
              <a:defRPr sz="3000">
                <a:solidFill>
                  <a:schemeClr val="tx1"/>
                </a:solidFill>
                <a:latin typeface="Helvetica" pitchFamily="34" charset="0"/>
              </a:defRPr>
            </a:lvl4pPr>
            <a:lvl5pPr marL="2057400" indent="-228600" eaLnBrk="0" hangingPunct="0">
              <a:spcBef>
                <a:spcPct val="20000"/>
              </a:spcBef>
              <a:buClr>
                <a:schemeClr val="accent2"/>
              </a:buClr>
              <a:buSzPct val="65000"/>
              <a:buFont typeface="Wingdings" pitchFamily="2" charset="2"/>
              <a:defRPr sz="3000">
                <a:solidFill>
                  <a:schemeClr val="tx1"/>
                </a:solidFill>
                <a:latin typeface="Helvetica" pitchFamily="34" charset="0"/>
              </a:defRPr>
            </a:lvl5pPr>
            <a:lvl6pPr marL="2514600" indent="-228600" eaLnBrk="0" fontAlgn="base" hangingPunct="0">
              <a:spcBef>
                <a:spcPct val="20000"/>
              </a:spcBef>
              <a:spcAft>
                <a:spcPct val="0"/>
              </a:spcAft>
              <a:buClr>
                <a:schemeClr val="accent2"/>
              </a:buClr>
              <a:buSzPct val="65000"/>
              <a:buFont typeface="Wingdings" pitchFamily="2" charset="2"/>
              <a:defRPr sz="3000">
                <a:solidFill>
                  <a:schemeClr val="tx1"/>
                </a:solidFill>
                <a:latin typeface="Helvetica" pitchFamily="34" charset="0"/>
              </a:defRPr>
            </a:lvl6pPr>
            <a:lvl7pPr marL="2971800" indent="-228600" eaLnBrk="0" fontAlgn="base" hangingPunct="0">
              <a:spcBef>
                <a:spcPct val="20000"/>
              </a:spcBef>
              <a:spcAft>
                <a:spcPct val="0"/>
              </a:spcAft>
              <a:buClr>
                <a:schemeClr val="accent2"/>
              </a:buClr>
              <a:buSzPct val="65000"/>
              <a:buFont typeface="Wingdings" pitchFamily="2" charset="2"/>
              <a:defRPr sz="3000">
                <a:solidFill>
                  <a:schemeClr val="tx1"/>
                </a:solidFill>
                <a:latin typeface="Helvetica" pitchFamily="34" charset="0"/>
              </a:defRPr>
            </a:lvl7pPr>
            <a:lvl8pPr marL="3429000" indent="-228600" eaLnBrk="0" fontAlgn="base" hangingPunct="0">
              <a:spcBef>
                <a:spcPct val="20000"/>
              </a:spcBef>
              <a:spcAft>
                <a:spcPct val="0"/>
              </a:spcAft>
              <a:buClr>
                <a:schemeClr val="accent2"/>
              </a:buClr>
              <a:buSzPct val="65000"/>
              <a:buFont typeface="Wingdings" pitchFamily="2" charset="2"/>
              <a:defRPr sz="3000">
                <a:solidFill>
                  <a:schemeClr val="tx1"/>
                </a:solidFill>
                <a:latin typeface="Helvetica" pitchFamily="34" charset="0"/>
              </a:defRPr>
            </a:lvl8pPr>
            <a:lvl9pPr marL="3886200" indent="-228600" eaLnBrk="0" fontAlgn="base" hangingPunct="0">
              <a:spcBef>
                <a:spcPct val="20000"/>
              </a:spcBef>
              <a:spcAft>
                <a:spcPct val="0"/>
              </a:spcAft>
              <a:buClr>
                <a:schemeClr val="accent2"/>
              </a:buClr>
              <a:buSzPct val="65000"/>
              <a:buFont typeface="Wingdings" pitchFamily="2" charset="2"/>
              <a:defRPr sz="3000">
                <a:solidFill>
                  <a:schemeClr val="tx1"/>
                </a:solidFill>
                <a:latin typeface="Helvetica" pitchFamily="34" charset="0"/>
              </a:defRPr>
            </a:lvl9pPr>
          </a:lstStyle>
          <a:p>
            <a:pPr algn="r" eaLnBrk="1" hangingPunct="1">
              <a:spcBef>
                <a:spcPct val="0"/>
              </a:spcBef>
              <a:buClrTx/>
              <a:buSzTx/>
              <a:buFontTx/>
              <a:buNone/>
              <a:defRPr/>
            </a:pPr>
            <a:fld id="{DADCF454-EA8C-4C93-827F-B74F3EA127B6}" type="slidenum">
              <a:rPr lang="en-US" sz="900">
                <a:solidFill>
                  <a:srgbClr val="4E4E4E"/>
                </a:solidFill>
                <a:latin typeface="Arial" charset="0"/>
              </a:rPr>
              <a:pPr algn="r" eaLnBrk="1" hangingPunct="1">
                <a:spcBef>
                  <a:spcPct val="0"/>
                </a:spcBef>
                <a:buClrTx/>
                <a:buSzTx/>
                <a:buFontTx/>
                <a:buNone/>
                <a:defRPr/>
              </a:pPr>
              <a:t>‹#›</a:t>
            </a:fld>
            <a:endParaRPr lang="en-US" sz="900">
              <a:solidFill>
                <a:srgbClr val="4E4E4E"/>
              </a:solidFill>
              <a:latin typeface="Arial" charset="0"/>
            </a:endParaRPr>
          </a:p>
        </p:txBody>
      </p:sp>
      <p:sp>
        <p:nvSpPr>
          <p:cNvPr id="1033" name="Text Box 13"/>
          <p:cNvSpPr txBox="1">
            <a:spLocks noChangeArrowheads="1"/>
          </p:cNvSpPr>
          <p:nvPr/>
        </p:nvSpPr>
        <p:spPr bwMode="auto">
          <a:xfrm>
            <a:off x="2855913" y="6592888"/>
            <a:ext cx="6396037" cy="228600"/>
          </a:xfrm>
          <a:prstGeom prst="rect">
            <a:avLst/>
          </a:prstGeom>
          <a:noFill/>
          <a:ln>
            <a:noFill/>
          </a:ln>
          <a:effectLst/>
          <a:extLst>
            <a:ext uri="{909E8E84-426E-40DD-AFC4-6F175D3DCCD1}"/>
            <a:ext uri="{91240B29-F687-4F45-9708-019B960494DF}"/>
            <a:ext uri="{AF507438-7753-43E0-B8FC-AC1667EBCBE1}"/>
          </a:extLst>
        </p:spPr>
        <p:txBody>
          <a:bodyPr>
            <a:spAutoFit/>
          </a:bodyPr>
          <a:lstStyle>
            <a:lvl1pPr eaLnBrk="0" hangingPunct="0">
              <a:spcBef>
                <a:spcPct val="20000"/>
              </a:spcBef>
              <a:buClr>
                <a:schemeClr val="accent2"/>
              </a:buClr>
              <a:buSzPct val="65000"/>
              <a:buFont typeface="Wingdings" pitchFamily="2" charset="2"/>
              <a:defRPr sz="3000">
                <a:solidFill>
                  <a:schemeClr val="tx1"/>
                </a:solidFill>
                <a:latin typeface="Helvetica" pitchFamily="34" charset="0"/>
              </a:defRPr>
            </a:lvl1pPr>
            <a:lvl2pPr marL="742950" indent="-285750" eaLnBrk="0" hangingPunct="0">
              <a:spcBef>
                <a:spcPct val="20000"/>
              </a:spcBef>
              <a:buClr>
                <a:schemeClr val="accent2"/>
              </a:buClr>
              <a:buSzPct val="65000"/>
              <a:buFont typeface="Wingdings" pitchFamily="2" charset="2"/>
              <a:defRPr sz="3000">
                <a:solidFill>
                  <a:schemeClr val="tx1"/>
                </a:solidFill>
                <a:latin typeface="Helvetica" pitchFamily="34" charset="0"/>
              </a:defRPr>
            </a:lvl2pPr>
            <a:lvl3pPr marL="1143000" indent="-228600" eaLnBrk="0" hangingPunct="0">
              <a:spcBef>
                <a:spcPct val="20000"/>
              </a:spcBef>
              <a:buClr>
                <a:schemeClr val="accent2"/>
              </a:buClr>
              <a:buSzPct val="65000"/>
              <a:buFont typeface="Wingdings" pitchFamily="2" charset="2"/>
              <a:defRPr sz="3000">
                <a:solidFill>
                  <a:schemeClr val="tx1"/>
                </a:solidFill>
                <a:latin typeface="Helvetica" pitchFamily="34" charset="0"/>
              </a:defRPr>
            </a:lvl3pPr>
            <a:lvl4pPr marL="1600200" indent="-228600" eaLnBrk="0" hangingPunct="0">
              <a:spcBef>
                <a:spcPct val="20000"/>
              </a:spcBef>
              <a:buClr>
                <a:schemeClr val="accent2"/>
              </a:buClr>
              <a:buSzPct val="65000"/>
              <a:buFont typeface="Wingdings" pitchFamily="2" charset="2"/>
              <a:defRPr sz="3000">
                <a:solidFill>
                  <a:schemeClr val="tx1"/>
                </a:solidFill>
                <a:latin typeface="Helvetica" pitchFamily="34" charset="0"/>
              </a:defRPr>
            </a:lvl4pPr>
            <a:lvl5pPr marL="2057400" indent="-228600" eaLnBrk="0" hangingPunct="0">
              <a:spcBef>
                <a:spcPct val="20000"/>
              </a:spcBef>
              <a:buClr>
                <a:schemeClr val="accent2"/>
              </a:buClr>
              <a:buSzPct val="65000"/>
              <a:buFont typeface="Wingdings" pitchFamily="2" charset="2"/>
              <a:defRPr sz="3000">
                <a:solidFill>
                  <a:schemeClr val="tx1"/>
                </a:solidFill>
                <a:latin typeface="Helvetica" pitchFamily="34" charset="0"/>
              </a:defRPr>
            </a:lvl5pPr>
            <a:lvl6pPr marL="2514600" indent="-228600" eaLnBrk="0" fontAlgn="base" hangingPunct="0">
              <a:spcBef>
                <a:spcPct val="20000"/>
              </a:spcBef>
              <a:spcAft>
                <a:spcPct val="0"/>
              </a:spcAft>
              <a:buClr>
                <a:schemeClr val="accent2"/>
              </a:buClr>
              <a:buSzPct val="65000"/>
              <a:buFont typeface="Wingdings" pitchFamily="2" charset="2"/>
              <a:defRPr sz="3000">
                <a:solidFill>
                  <a:schemeClr val="tx1"/>
                </a:solidFill>
                <a:latin typeface="Helvetica" pitchFamily="34" charset="0"/>
              </a:defRPr>
            </a:lvl6pPr>
            <a:lvl7pPr marL="2971800" indent="-228600" eaLnBrk="0" fontAlgn="base" hangingPunct="0">
              <a:spcBef>
                <a:spcPct val="20000"/>
              </a:spcBef>
              <a:spcAft>
                <a:spcPct val="0"/>
              </a:spcAft>
              <a:buClr>
                <a:schemeClr val="accent2"/>
              </a:buClr>
              <a:buSzPct val="65000"/>
              <a:buFont typeface="Wingdings" pitchFamily="2" charset="2"/>
              <a:defRPr sz="3000">
                <a:solidFill>
                  <a:schemeClr val="tx1"/>
                </a:solidFill>
                <a:latin typeface="Helvetica" pitchFamily="34" charset="0"/>
              </a:defRPr>
            </a:lvl7pPr>
            <a:lvl8pPr marL="3429000" indent="-228600" eaLnBrk="0" fontAlgn="base" hangingPunct="0">
              <a:spcBef>
                <a:spcPct val="20000"/>
              </a:spcBef>
              <a:spcAft>
                <a:spcPct val="0"/>
              </a:spcAft>
              <a:buClr>
                <a:schemeClr val="accent2"/>
              </a:buClr>
              <a:buSzPct val="65000"/>
              <a:buFont typeface="Wingdings" pitchFamily="2" charset="2"/>
              <a:defRPr sz="3000">
                <a:solidFill>
                  <a:schemeClr val="tx1"/>
                </a:solidFill>
                <a:latin typeface="Helvetica" pitchFamily="34" charset="0"/>
              </a:defRPr>
            </a:lvl8pPr>
            <a:lvl9pPr marL="3886200" indent="-228600" eaLnBrk="0" fontAlgn="base" hangingPunct="0">
              <a:spcBef>
                <a:spcPct val="20000"/>
              </a:spcBef>
              <a:spcAft>
                <a:spcPct val="0"/>
              </a:spcAft>
              <a:buClr>
                <a:schemeClr val="accent2"/>
              </a:buClr>
              <a:buSzPct val="65000"/>
              <a:buFont typeface="Wingdings" pitchFamily="2" charset="2"/>
              <a:defRPr sz="3000">
                <a:solidFill>
                  <a:schemeClr val="tx1"/>
                </a:solidFill>
                <a:latin typeface="Helvetica" pitchFamily="34" charset="0"/>
              </a:defRPr>
            </a:lvl9pPr>
          </a:lstStyle>
          <a:p>
            <a:pPr eaLnBrk="1" hangingPunct="1">
              <a:spcBef>
                <a:spcPct val="50000"/>
              </a:spcBef>
              <a:buClrTx/>
              <a:buSzTx/>
              <a:buFontTx/>
              <a:buNone/>
              <a:defRPr/>
            </a:pPr>
            <a:r>
              <a:rPr lang="en-US" sz="900">
                <a:latin typeface="Arial" charset="0"/>
              </a:rPr>
              <a:t>©2011 Check Point Software Technologies Ltd.     |    [Restricted] ONLY for designated groups and individuals    |</a:t>
            </a:r>
          </a:p>
        </p:txBody>
      </p:sp>
      <p:sp>
        <p:nvSpPr>
          <p:cNvPr id="1034" name="Rectangle 23"/>
          <p:cNvSpPr>
            <a:spLocks noChangeArrowheads="1"/>
          </p:cNvSpPr>
          <p:nvPr/>
        </p:nvSpPr>
        <p:spPr bwMode="auto">
          <a:xfrm>
            <a:off x="388938" y="4021138"/>
            <a:ext cx="8464550" cy="2436812"/>
          </a:xfrm>
          <a:prstGeom prst="rect">
            <a:avLst/>
          </a:prstGeom>
          <a:noFill/>
          <a:ln>
            <a:noFill/>
          </a:ln>
          <a:effectLst/>
          <a:extLst>
            <a:ext uri="{909E8E84-426E-40DD-AFC4-6F175D3DCCD1}"/>
            <a:ext uri="{91240B29-F687-4F45-9708-019B960494DF}"/>
            <a:ext uri="{AF507438-7753-43E0-B8FC-AC1667EBCBE1}"/>
          </a:extLst>
        </p:spPr>
        <p:txBody>
          <a:bodyPr/>
          <a:lstStyle/>
          <a:p>
            <a:pPr marL="342900" indent="-342900">
              <a:spcBef>
                <a:spcPct val="20000"/>
              </a:spcBef>
              <a:buClr>
                <a:schemeClr val="accent2"/>
              </a:buClr>
              <a:buSzPct val="65000"/>
              <a:buFont typeface="Wingdings" pitchFamily="2" charset="2"/>
              <a:buChar char="n"/>
              <a:defRPr/>
            </a:pPr>
            <a:endParaRPr lang="en-US">
              <a:latin typeface="Arial" charset="0"/>
            </a:endParaRPr>
          </a:p>
        </p:txBody>
      </p:sp>
      <p:pic>
        <p:nvPicPr>
          <p:cNvPr id="1035" name="Picture 3" descr="C:\Documents and Settings\darlene\Desktop\CheckPoint_LOGO.png"/>
          <p:cNvPicPr>
            <a:picLocks noChangeAspect="1" noChangeArrowheads="1"/>
          </p:cNvPicPr>
          <p:nvPr/>
        </p:nvPicPr>
        <p:blipFill>
          <a:blip r:embed="rId10"/>
          <a:srcRect b="32236"/>
          <a:stretch>
            <a:fillRect/>
          </a:stretch>
        </p:blipFill>
        <p:spPr bwMode="auto">
          <a:xfrm>
            <a:off x="7213600" y="271463"/>
            <a:ext cx="1684338" cy="3111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8" r:id="rId1"/>
    <p:sldLayoutId id="2147483653" r:id="rId2"/>
    <p:sldLayoutId id="2147483654" r:id="rId3"/>
    <p:sldLayoutId id="2147483655" r:id="rId4"/>
    <p:sldLayoutId id="2147483659" r:id="rId5"/>
    <p:sldLayoutId id="2147483656" r:id="rId6"/>
    <p:sldLayoutId id="2147483657" r:id="rId7"/>
  </p:sldLayoutIdLst>
  <p:transition>
    <p:fade/>
  </p:transition>
  <p:timing>
    <p:tnLst>
      <p:par>
        <p:cTn id="1" dur="indefinite" restart="never" nodeType="tmRoot"/>
      </p:par>
    </p:tnLst>
  </p:timing>
  <p:txStyles>
    <p:titleStyle>
      <a:lvl1pPr algn="l" rtl="0" eaLnBrk="0" fontAlgn="base" hangingPunct="0">
        <a:lnSpc>
          <a:spcPct val="85000"/>
        </a:lnSpc>
        <a:spcBef>
          <a:spcPct val="0"/>
        </a:spcBef>
        <a:spcAft>
          <a:spcPct val="0"/>
        </a:spcAft>
        <a:defRPr sz="2800" b="1">
          <a:solidFill>
            <a:srgbClr val="4E4E4E"/>
          </a:solidFill>
          <a:latin typeface="Arial" pitchFamily="34" charset="0"/>
          <a:ea typeface="+mj-ea"/>
          <a:cs typeface="+mj-cs"/>
        </a:defRPr>
      </a:lvl1pPr>
      <a:lvl2pPr algn="l" rtl="0" eaLnBrk="0" fontAlgn="base" hangingPunct="0">
        <a:lnSpc>
          <a:spcPct val="85000"/>
        </a:lnSpc>
        <a:spcBef>
          <a:spcPct val="0"/>
        </a:spcBef>
        <a:spcAft>
          <a:spcPct val="0"/>
        </a:spcAft>
        <a:defRPr sz="2800" b="1">
          <a:solidFill>
            <a:srgbClr val="4E4E4E"/>
          </a:solidFill>
          <a:latin typeface="Arial" charset="0"/>
        </a:defRPr>
      </a:lvl2pPr>
      <a:lvl3pPr algn="l" rtl="0" eaLnBrk="0" fontAlgn="base" hangingPunct="0">
        <a:lnSpc>
          <a:spcPct val="85000"/>
        </a:lnSpc>
        <a:spcBef>
          <a:spcPct val="0"/>
        </a:spcBef>
        <a:spcAft>
          <a:spcPct val="0"/>
        </a:spcAft>
        <a:defRPr sz="2800" b="1">
          <a:solidFill>
            <a:srgbClr val="4E4E4E"/>
          </a:solidFill>
          <a:latin typeface="Arial" charset="0"/>
        </a:defRPr>
      </a:lvl3pPr>
      <a:lvl4pPr algn="l" rtl="0" eaLnBrk="0" fontAlgn="base" hangingPunct="0">
        <a:lnSpc>
          <a:spcPct val="85000"/>
        </a:lnSpc>
        <a:spcBef>
          <a:spcPct val="0"/>
        </a:spcBef>
        <a:spcAft>
          <a:spcPct val="0"/>
        </a:spcAft>
        <a:defRPr sz="2800" b="1">
          <a:solidFill>
            <a:srgbClr val="4E4E4E"/>
          </a:solidFill>
          <a:latin typeface="Arial" charset="0"/>
        </a:defRPr>
      </a:lvl4pPr>
      <a:lvl5pPr algn="l" rtl="0" eaLnBrk="0" fontAlgn="base" hangingPunct="0">
        <a:lnSpc>
          <a:spcPct val="85000"/>
        </a:lnSpc>
        <a:spcBef>
          <a:spcPct val="0"/>
        </a:spcBef>
        <a:spcAft>
          <a:spcPct val="0"/>
        </a:spcAft>
        <a:defRPr sz="2800" b="1">
          <a:solidFill>
            <a:srgbClr val="4E4E4E"/>
          </a:solidFill>
          <a:latin typeface="Arial" charset="0"/>
        </a:defRPr>
      </a:lvl5pPr>
      <a:lvl6pPr marL="457200" algn="l" rtl="0" eaLnBrk="1" fontAlgn="base" hangingPunct="1">
        <a:lnSpc>
          <a:spcPct val="85000"/>
        </a:lnSpc>
        <a:spcBef>
          <a:spcPct val="0"/>
        </a:spcBef>
        <a:spcAft>
          <a:spcPct val="0"/>
        </a:spcAft>
        <a:defRPr sz="2800" b="1">
          <a:solidFill>
            <a:srgbClr val="4E4E4E"/>
          </a:solidFill>
          <a:latin typeface="Helvetica" pitchFamily="34" charset="0"/>
        </a:defRPr>
      </a:lvl6pPr>
      <a:lvl7pPr marL="914400" algn="l" rtl="0" eaLnBrk="1" fontAlgn="base" hangingPunct="1">
        <a:lnSpc>
          <a:spcPct val="85000"/>
        </a:lnSpc>
        <a:spcBef>
          <a:spcPct val="0"/>
        </a:spcBef>
        <a:spcAft>
          <a:spcPct val="0"/>
        </a:spcAft>
        <a:defRPr sz="2800" b="1">
          <a:solidFill>
            <a:srgbClr val="4E4E4E"/>
          </a:solidFill>
          <a:latin typeface="Helvetica" pitchFamily="34" charset="0"/>
        </a:defRPr>
      </a:lvl7pPr>
      <a:lvl8pPr marL="1371600" algn="l" rtl="0" eaLnBrk="1" fontAlgn="base" hangingPunct="1">
        <a:lnSpc>
          <a:spcPct val="85000"/>
        </a:lnSpc>
        <a:spcBef>
          <a:spcPct val="0"/>
        </a:spcBef>
        <a:spcAft>
          <a:spcPct val="0"/>
        </a:spcAft>
        <a:defRPr sz="2800" b="1">
          <a:solidFill>
            <a:srgbClr val="4E4E4E"/>
          </a:solidFill>
          <a:latin typeface="Helvetica" pitchFamily="34" charset="0"/>
        </a:defRPr>
      </a:lvl8pPr>
      <a:lvl9pPr marL="1828800" algn="l" rtl="0" eaLnBrk="1" fontAlgn="base" hangingPunct="1">
        <a:lnSpc>
          <a:spcPct val="85000"/>
        </a:lnSpc>
        <a:spcBef>
          <a:spcPct val="0"/>
        </a:spcBef>
        <a:spcAft>
          <a:spcPct val="0"/>
        </a:spcAft>
        <a:defRPr sz="2800" b="1">
          <a:solidFill>
            <a:srgbClr val="4E4E4E"/>
          </a:solidFill>
          <a:latin typeface="Helvetica" pitchFamily="34" charset="0"/>
        </a:defRPr>
      </a:lvl9pPr>
    </p:titleStyle>
    <p:bodyStyle>
      <a:lvl1pPr marL="228600" indent="-228600" algn="l" rtl="0" eaLnBrk="0" fontAlgn="base" hangingPunct="0">
        <a:spcBef>
          <a:spcPts val="1200"/>
        </a:spcBef>
        <a:spcAft>
          <a:spcPct val="0"/>
        </a:spcAft>
        <a:buClr>
          <a:schemeClr val="accent2"/>
        </a:buClr>
        <a:buSzPct val="115000"/>
        <a:buFont typeface="Wingdings" pitchFamily="2" charset="2"/>
        <a:buChar char="§"/>
        <a:defRPr sz="2400">
          <a:solidFill>
            <a:schemeClr val="tx1"/>
          </a:solidFill>
          <a:latin typeface="Arial" pitchFamily="34" charset="0"/>
          <a:ea typeface="+mn-ea"/>
          <a:cs typeface="Arial" pitchFamily="34" charset="0"/>
        </a:defRPr>
      </a:lvl1pPr>
      <a:lvl2pPr marL="685800" indent="-228600" algn="l" rtl="0" eaLnBrk="0" fontAlgn="base" hangingPunct="0">
        <a:spcBef>
          <a:spcPts val="300"/>
        </a:spcBef>
        <a:spcAft>
          <a:spcPct val="0"/>
        </a:spcAft>
        <a:buClr>
          <a:schemeClr val="accent1"/>
        </a:buClr>
        <a:buSzPct val="100000"/>
        <a:buFont typeface="Helvetica" pitchFamily="34" charset="0"/>
        <a:buChar char="–"/>
        <a:defRPr sz="2200">
          <a:solidFill>
            <a:schemeClr val="tx1"/>
          </a:solidFill>
          <a:latin typeface="Arial" pitchFamily="34" charset="0"/>
          <a:cs typeface="Arial" charset="0"/>
        </a:defRPr>
      </a:lvl2pPr>
      <a:lvl3pPr marL="1143000" indent="-228600" algn="l" rtl="0" eaLnBrk="0" fontAlgn="base" hangingPunct="0">
        <a:spcBef>
          <a:spcPts val="300"/>
        </a:spcBef>
        <a:spcAft>
          <a:spcPct val="0"/>
        </a:spcAft>
        <a:buClr>
          <a:schemeClr val="accent1"/>
        </a:buClr>
        <a:buSzPct val="100000"/>
        <a:buFont typeface="Helvetica" pitchFamily="34" charset="0"/>
        <a:buChar char="–"/>
        <a:defRPr sz="2000">
          <a:solidFill>
            <a:schemeClr val="tx1"/>
          </a:solidFill>
          <a:latin typeface="Arial" pitchFamily="34" charset="0"/>
          <a:cs typeface="Arial" charset="0"/>
        </a:defRPr>
      </a:lvl3pPr>
      <a:lvl4pPr marL="1600200" indent="-228600" algn="l" rtl="0" eaLnBrk="0" fontAlgn="base" hangingPunct="0">
        <a:spcBef>
          <a:spcPts val="300"/>
        </a:spcBef>
        <a:spcAft>
          <a:spcPct val="0"/>
        </a:spcAft>
        <a:buClr>
          <a:schemeClr val="accent1"/>
        </a:buClr>
        <a:buSzPct val="100000"/>
        <a:buFont typeface="Helvetica" pitchFamily="34" charset="0"/>
        <a:buChar char="–"/>
        <a:defRPr>
          <a:solidFill>
            <a:schemeClr val="tx1"/>
          </a:solidFill>
          <a:latin typeface="Arial" pitchFamily="34" charset="0"/>
          <a:cs typeface="Arial" charset="0"/>
        </a:defRPr>
      </a:lvl4pPr>
      <a:lvl5pPr marL="2057400" indent="-228600" algn="l" rtl="0" eaLnBrk="0" fontAlgn="base" hangingPunct="0">
        <a:spcBef>
          <a:spcPct val="20000"/>
        </a:spcBef>
        <a:spcAft>
          <a:spcPct val="0"/>
        </a:spcAft>
        <a:buClr>
          <a:schemeClr val="accent1"/>
        </a:buClr>
        <a:buFont typeface="Helvetica" pitchFamily="34" charset="0"/>
        <a:buChar char="–"/>
        <a:defRPr sz="1600">
          <a:solidFill>
            <a:schemeClr val="tx1"/>
          </a:solidFill>
          <a:latin typeface="Arial" pitchFamily="34" charset="0"/>
          <a:cs typeface="Arial" charset="0"/>
        </a:defRPr>
      </a:lvl5pPr>
      <a:lvl6pPr marL="2514600" indent="-228600" algn="l" rtl="0" eaLnBrk="1" fontAlgn="base" hangingPunct="1">
        <a:spcBef>
          <a:spcPct val="20000"/>
        </a:spcBef>
        <a:spcAft>
          <a:spcPct val="0"/>
        </a:spcAft>
        <a:buClr>
          <a:schemeClr val="accent2"/>
        </a:buClr>
        <a:buChar char="»"/>
        <a:defRPr sz="1600">
          <a:solidFill>
            <a:schemeClr val="tx1"/>
          </a:solidFill>
          <a:latin typeface="+mn-lt"/>
        </a:defRPr>
      </a:lvl6pPr>
      <a:lvl7pPr marL="2971800" indent="-228600" algn="l" rtl="0" eaLnBrk="1" fontAlgn="base" hangingPunct="1">
        <a:spcBef>
          <a:spcPct val="20000"/>
        </a:spcBef>
        <a:spcAft>
          <a:spcPct val="0"/>
        </a:spcAft>
        <a:buClr>
          <a:schemeClr val="accent2"/>
        </a:buClr>
        <a:buChar char="»"/>
        <a:defRPr sz="1600">
          <a:solidFill>
            <a:schemeClr val="tx1"/>
          </a:solidFill>
          <a:latin typeface="+mn-lt"/>
        </a:defRPr>
      </a:lvl7pPr>
      <a:lvl8pPr marL="3429000" indent="-228600" algn="l" rtl="0" eaLnBrk="1" fontAlgn="base" hangingPunct="1">
        <a:spcBef>
          <a:spcPct val="20000"/>
        </a:spcBef>
        <a:spcAft>
          <a:spcPct val="0"/>
        </a:spcAft>
        <a:buClr>
          <a:schemeClr val="accent2"/>
        </a:buClr>
        <a:buChar char="»"/>
        <a:defRPr sz="1600">
          <a:solidFill>
            <a:schemeClr val="tx1"/>
          </a:solidFill>
          <a:latin typeface="+mn-lt"/>
        </a:defRPr>
      </a:lvl8pPr>
      <a:lvl9pPr marL="3886200" indent="-228600" algn="l" rtl="0" eaLnBrk="1" fontAlgn="base" hangingPunct="1">
        <a:spcBef>
          <a:spcPct val="20000"/>
        </a:spcBef>
        <a:spcAft>
          <a:spcPct val="0"/>
        </a:spcAft>
        <a:buClr>
          <a:schemeClr val="accent2"/>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6.xml"/><Relationship Id="rId3" Type="http://schemas.openxmlformats.org/officeDocument/2006/relationships/audio" Target="file:///C:\MY%20FILES\Desktop\R75%20Application%20Control\Application%20Control%20Preso\Application%20Control%20Course_MediaFiles\s427%20sp10.wav" TargetMode="External"/><Relationship Id="rId7" Type="http://schemas.openxmlformats.org/officeDocument/2006/relationships/audio" Target="file:///C:\MY%20FILES\Desktop\R75%20Application%20Control\Application%20Control%20Preso\Application%20Control%20Course_MediaFiles\s427%20sp30.wav" TargetMode="External"/><Relationship Id="rId2" Type="http://schemas.openxmlformats.org/officeDocument/2006/relationships/audio" Target="file:///C:\MY%20FILES\Desktop\R75%20Application%20Control\Application%20Control%20Preso\Application%20Control%20Course_MediaFiles\s427%20sp9.wav" TargetMode="External"/><Relationship Id="rId1" Type="http://schemas.openxmlformats.org/officeDocument/2006/relationships/tags" Target="../tags/tag9.xml"/><Relationship Id="rId6" Type="http://schemas.openxmlformats.org/officeDocument/2006/relationships/audio" Target="file:///C:\MY%20FILES\Desktop\R75%20Application%20Control\Application%20Control%20Preso\Application%20Control%20Course_MediaFiles\s427%20sp13.wav" TargetMode="External"/><Relationship Id="rId11" Type="http://schemas.openxmlformats.org/officeDocument/2006/relationships/image" Target="../media/image16.png"/><Relationship Id="rId5" Type="http://schemas.openxmlformats.org/officeDocument/2006/relationships/audio" Target="file:///C:\MY%20FILES\Desktop\R75%20Application%20Control\Application%20Control%20Preso\Application%20Control%20Course_MediaFiles\s427%20sp12.wav" TargetMode="External"/><Relationship Id="rId10" Type="http://schemas.openxmlformats.org/officeDocument/2006/relationships/image" Target="../media/image12.png"/><Relationship Id="rId4" Type="http://schemas.openxmlformats.org/officeDocument/2006/relationships/audio" Target="file:///C:\MY%20FILES\Desktop\R75%20Application%20Control\Application%20Control%20Preso\Application%20Control%20Course_MediaFiles\s427%20sp11.wav" TargetMode="External"/><Relationship Id="rId9"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6.xml"/><Relationship Id="rId3" Type="http://schemas.openxmlformats.org/officeDocument/2006/relationships/audio" Target="file:///C:\MY%20FILES\Desktop\R75%20Application%20Control\Application%20Control%20Preso\Application%20Control%20Course_MediaFiles\s427%20sp10.wav" TargetMode="External"/><Relationship Id="rId7" Type="http://schemas.openxmlformats.org/officeDocument/2006/relationships/audio" Target="file:///C:\MY%20FILES\Desktop\R75%20Application%20Control\Application%20Control%20Preso\Application%20Control%20Course_MediaFiles\s427%20sp30.wav" TargetMode="External"/><Relationship Id="rId2" Type="http://schemas.openxmlformats.org/officeDocument/2006/relationships/audio" Target="file:///C:\MY%20FILES\Desktop\R75%20Application%20Control\Application%20Control%20Preso\Application%20Control%20Course_MediaFiles\s427%20sp9.wav" TargetMode="External"/><Relationship Id="rId1" Type="http://schemas.openxmlformats.org/officeDocument/2006/relationships/tags" Target="../tags/tag11.xml"/><Relationship Id="rId6" Type="http://schemas.openxmlformats.org/officeDocument/2006/relationships/audio" Target="file:///C:\MY%20FILES\Desktop\R75%20Application%20Control\Application%20Control%20Preso\Application%20Control%20Course_MediaFiles\s427%20sp13.wav" TargetMode="External"/><Relationship Id="rId11" Type="http://schemas.openxmlformats.org/officeDocument/2006/relationships/image" Target="../media/image17.png"/><Relationship Id="rId5" Type="http://schemas.openxmlformats.org/officeDocument/2006/relationships/audio" Target="file:///C:\MY%20FILES\Desktop\R75%20Application%20Control\Application%20Control%20Preso\Application%20Control%20Course_MediaFiles\s427%20sp12.wav" TargetMode="External"/><Relationship Id="rId10" Type="http://schemas.openxmlformats.org/officeDocument/2006/relationships/image" Target="../media/image12.png"/><Relationship Id="rId4" Type="http://schemas.openxmlformats.org/officeDocument/2006/relationships/audio" Target="file:///C:\MY%20FILES\Desktop\R75%20Application%20Control\Application%20Control%20Preso\Application%20Control%20Course_MediaFiles\s427%20sp11.wav" TargetMode="External"/><Relationship Id="rId9"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6.xml"/><Relationship Id="rId3" Type="http://schemas.openxmlformats.org/officeDocument/2006/relationships/audio" Target="file:///C:\MY%20FILES\Desktop\R75%20Application%20Control\Application%20Control%20Preso\Application%20Control%20Course_MediaFiles\s427%20sp10.wav" TargetMode="External"/><Relationship Id="rId7" Type="http://schemas.openxmlformats.org/officeDocument/2006/relationships/audio" Target="file:///C:\MY%20FILES\Desktop\R75%20Application%20Control\Application%20Control%20Preso\Application%20Control%20Course_MediaFiles\s427%20sp30.wav" TargetMode="External"/><Relationship Id="rId2" Type="http://schemas.openxmlformats.org/officeDocument/2006/relationships/audio" Target="file:///C:\MY%20FILES\Desktop\R75%20Application%20Control\Application%20Control%20Preso\Application%20Control%20Course_MediaFiles\s427%20sp9.wav" TargetMode="External"/><Relationship Id="rId1" Type="http://schemas.openxmlformats.org/officeDocument/2006/relationships/tags" Target="../tags/tag13.xml"/><Relationship Id="rId6" Type="http://schemas.openxmlformats.org/officeDocument/2006/relationships/audio" Target="file:///C:\MY%20FILES\Desktop\R75%20Application%20Control\Application%20Control%20Preso\Application%20Control%20Course_MediaFiles\s427%20sp13.wav" TargetMode="External"/><Relationship Id="rId11" Type="http://schemas.openxmlformats.org/officeDocument/2006/relationships/image" Target="../media/image18.png"/><Relationship Id="rId5" Type="http://schemas.openxmlformats.org/officeDocument/2006/relationships/audio" Target="file:///C:\MY%20FILES\Desktop\R75%20Application%20Control\Application%20Control%20Preso\Application%20Control%20Course_MediaFiles\s427%20sp12.wav" TargetMode="External"/><Relationship Id="rId10" Type="http://schemas.openxmlformats.org/officeDocument/2006/relationships/image" Target="../media/image12.png"/><Relationship Id="rId4" Type="http://schemas.openxmlformats.org/officeDocument/2006/relationships/audio" Target="file:///C:\MY%20FILES\Desktop\R75%20Application%20Control\Application%20Control%20Preso\Application%20Control%20Course_MediaFiles\s427%20sp11.wav" TargetMode="External"/><Relationship Id="rId9"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6.xml"/><Relationship Id="rId3" Type="http://schemas.openxmlformats.org/officeDocument/2006/relationships/audio" Target="file:///C:\MY%20FILES\Desktop\R75%20Application%20Control\Application%20Control%20Preso\Application%20Control%20Course_MediaFiles\s427%20sp10.wav" TargetMode="External"/><Relationship Id="rId7" Type="http://schemas.openxmlformats.org/officeDocument/2006/relationships/audio" Target="file:///C:\MY%20FILES\Desktop\R75%20Application%20Control\Application%20Control%20Preso\Application%20Control%20Course_MediaFiles\s427%20sp30.wav" TargetMode="External"/><Relationship Id="rId2" Type="http://schemas.openxmlformats.org/officeDocument/2006/relationships/audio" Target="file:///C:\MY%20FILES\Desktop\R75%20Application%20Control\Application%20Control%20Preso\Application%20Control%20Course_MediaFiles\s427%20sp9.wav" TargetMode="External"/><Relationship Id="rId1" Type="http://schemas.openxmlformats.org/officeDocument/2006/relationships/tags" Target="../tags/tag15.xml"/><Relationship Id="rId6" Type="http://schemas.openxmlformats.org/officeDocument/2006/relationships/audio" Target="file:///C:\MY%20FILES\Desktop\R75%20Application%20Control\Application%20Control%20Preso\Application%20Control%20Course_MediaFiles\s427%20sp13.wav" TargetMode="External"/><Relationship Id="rId11" Type="http://schemas.openxmlformats.org/officeDocument/2006/relationships/image" Target="../media/image19.jpeg"/><Relationship Id="rId5" Type="http://schemas.openxmlformats.org/officeDocument/2006/relationships/audio" Target="file:///C:\MY%20FILES\Desktop\R75%20Application%20Control\Application%20Control%20Preso\Application%20Control%20Course_MediaFiles\s427%20sp12.wav" TargetMode="External"/><Relationship Id="rId10" Type="http://schemas.openxmlformats.org/officeDocument/2006/relationships/image" Target="../media/image12.png"/><Relationship Id="rId4" Type="http://schemas.openxmlformats.org/officeDocument/2006/relationships/audio" Target="file:///C:\MY%20FILES\Desktop\R75%20Application%20Control\Application%20Control%20Preso\Application%20Control%20Course_MediaFiles\s427%20sp11.wav" TargetMode="External"/><Relationship Id="rId9"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6.xml"/><Relationship Id="rId3" Type="http://schemas.openxmlformats.org/officeDocument/2006/relationships/audio" Target="file:///C:\MY%20FILES\Desktop\R75%20Application%20Control\Application%20Control%20Preso\Application%20Control%20Course_MediaFiles\s427%20sp10.wav" TargetMode="External"/><Relationship Id="rId7" Type="http://schemas.openxmlformats.org/officeDocument/2006/relationships/audio" Target="file:///C:\MY%20FILES\Desktop\R75%20Application%20Control\Application%20Control%20Preso\Application%20Control%20Course_MediaFiles\s427%20sp30.wav" TargetMode="External"/><Relationship Id="rId2" Type="http://schemas.openxmlformats.org/officeDocument/2006/relationships/audio" Target="file:///C:\MY%20FILES\Desktop\R75%20Application%20Control\Application%20Control%20Preso\Application%20Control%20Course_MediaFiles\s427%20sp9.wav" TargetMode="External"/><Relationship Id="rId1" Type="http://schemas.openxmlformats.org/officeDocument/2006/relationships/tags" Target="../tags/tag17.xml"/><Relationship Id="rId6" Type="http://schemas.openxmlformats.org/officeDocument/2006/relationships/audio" Target="file:///C:\MY%20FILES\Desktop\R75%20Application%20Control\Application%20Control%20Preso\Application%20Control%20Course_MediaFiles\s427%20sp13.wav" TargetMode="External"/><Relationship Id="rId11" Type="http://schemas.openxmlformats.org/officeDocument/2006/relationships/image" Target="../media/image20.png"/><Relationship Id="rId5" Type="http://schemas.openxmlformats.org/officeDocument/2006/relationships/audio" Target="file:///C:\MY%20FILES\Desktop\R75%20Application%20Control\Application%20Control%20Preso\Application%20Control%20Course_MediaFiles\s427%20sp12.wav" TargetMode="External"/><Relationship Id="rId10" Type="http://schemas.openxmlformats.org/officeDocument/2006/relationships/image" Target="../media/image12.png"/><Relationship Id="rId4" Type="http://schemas.openxmlformats.org/officeDocument/2006/relationships/audio" Target="file:///C:\MY%20FILES\Desktop\R75%20Application%20Control\Application%20Control%20Preso\Application%20Control%20Course_MediaFiles\s427%20sp11.wav" TargetMode="External"/><Relationship Id="rId9"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6.xml"/><Relationship Id="rId3" Type="http://schemas.openxmlformats.org/officeDocument/2006/relationships/audio" Target="file:///C:\MY%20FILES\Desktop\R75%20Application%20Control\Application%20Control%20Preso\Application%20Control%20Course_MediaFiles\s427%20sp10.wav" TargetMode="External"/><Relationship Id="rId7" Type="http://schemas.openxmlformats.org/officeDocument/2006/relationships/audio" Target="file:///C:\MY%20FILES\Desktop\R75%20Application%20Control\Application%20Control%20Preso\Application%20Control%20Course_MediaFiles\s427%20sp30.wav" TargetMode="External"/><Relationship Id="rId12" Type="http://schemas.openxmlformats.org/officeDocument/2006/relationships/image" Target="../media/image22.wmf"/><Relationship Id="rId2" Type="http://schemas.openxmlformats.org/officeDocument/2006/relationships/audio" Target="file:///C:\MY%20FILES\Desktop\R75%20Application%20Control\Application%20Control%20Preso\Application%20Control%20Course_MediaFiles\s427%20sp9.wav" TargetMode="External"/><Relationship Id="rId1" Type="http://schemas.openxmlformats.org/officeDocument/2006/relationships/tags" Target="../tags/tag19.xml"/><Relationship Id="rId6" Type="http://schemas.openxmlformats.org/officeDocument/2006/relationships/audio" Target="file:///C:\MY%20FILES\Desktop\R75%20Application%20Control\Application%20Control%20Preso\Application%20Control%20Course_MediaFiles\s427%20sp13.wav" TargetMode="External"/><Relationship Id="rId11" Type="http://schemas.openxmlformats.org/officeDocument/2006/relationships/image" Target="../media/image21.gif"/><Relationship Id="rId5" Type="http://schemas.openxmlformats.org/officeDocument/2006/relationships/audio" Target="file:///C:\MY%20FILES\Desktop\R75%20Application%20Control\Application%20Control%20Preso\Application%20Control%20Course_MediaFiles\s427%20sp12.wav" TargetMode="External"/><Relationship Id="rId10" Type="http://schemas.openxmlformats.org/officeDocument/2006/relationships/image" Target="../media/image12.png"/><Relationship Id="rId4" Type="http://schemas.openxmlformats.org/officeDocument/2006/relationships/audio" Target="file:///C:\MY%20FILES\Desktop\R75%20Application%20Control\Application%20Control%20Preso\Application%20Control%20Course_MediaFiles\s427%20sp11.wav" TargetMode="External"/><Relationship Id="rId9"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hyperlink" Target="http://www.checkpoint.com/services/education/atc/marketing/index.html"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hyperlink" Target="http://www.checkpoint.com/services/education/atc/course-marketing-kits/index.html"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9" Type="http://schemas.openxmlformats.org/officeDocument/2006/relationships/image" Target="../media/image10.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33.xml.rels><?xml version="1.0" encoding="UTF-8" standalone="yes"?>
<Relationships xmlns="http://schemas.openxmlformats.org/package/2006/relationships"><Relationship Id="rId3" Type="http://schemas.openxmlformats.org/officeDocument/2006/relationships/hyperlink" Target="mailto:courseware@us.checkpoint.com" TargetMode="External"/><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hyperlink" Target="mailto:rkeler@checkpoint.com" TargetMode="External"/><Relationship Id="rId5" Type="http://schemas.openxmlformats.org/officeDocument/2006/relationships/hyperlink" Target="mailto:atc@us.checkpoint.com" TargetMode="External"/><Relationship Id="rId4" Type="http://schemas.openxmlformats.org/officeDocument/2006/relationships/hyperlink" Target="mailto:certification@us.checkpoint.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6.xml"/><Relationship Id="rId3" Type="http://schemas.openxmlformats.org/officeDocument/2006/relationships/audio" Target="file:///C:\MY%20FILES\Desktop\R75%20Application%20Control\Application%20Control%20Preso\Application%20Control%20Course_MediaFiles\s427%20sp10.wav" TargetMode="External"/><Relationship Id="rId7" Type="http://schemas.openxmlformats.org/officeDocument/2006/relationships/audio" Target="file:///C:\MY%20FILES\Desktop\R75%20Application%20Control\Application%20Control%20Preso\Application%20Control%20Course_MediaFiles\s427%20sp30.wav" TargetMode="External"/><Relationship Id="rId12" Type="http://schemas.openxmlformats.org/officeDocument/2006/relationships/image" Target="../media/image8.jpeg"/><Relationship Id="rId2" Type="http://schemas.openxmlformats.org/officeDocument/2006/relationships/audio" Target="file:///C:\MY%20FILES\Desktop\R75%20Application%20Control\Application%20Control%20Preso\Application%20Control%20Course_MediaFiles\s427%20sp9.wav" TargetMode="External"/><Relationship Id="rId1" Type="http://schemas.openxmlformats.org/officeDocument/2006/relationships/tags" Target="../tags/tag1.xml"/><Relationship Id="rId6" Type="http://schemas.openxmlformats.org/officeDocument/2006/relationships/audio" Target="file:///C:\MY%20FILES\Desktop\R75%20Application%20Control\Application%20Control%20Preso\Application%20Control%20Course_MediaFiles\s427%20sp13.wav" TargetMode="External"/><Relationship Id="rId11" Type="http://schemas.openxmlformats.org/officeDocument/2006/relationships/image" Target="../media/image13.png"/><Relationship Id="rId5" Type="http://schemas.openxmlformats.org/officeDocument/2006/relationships/audio" Target="file:///C:\MY%20FILES\Desktop\R75%20Application%20Control\Application%20Control%20Preso\Application%20Control%20Course_MediaFiles\s427%20sp12.wav" TargetMode="External"/><Relationship Id="rId10" Type="http://schemas.openxmlformats.org/officeDocument/2006/relationships/image" Target="../media/image12.png"/><Relationship Id="rId4" Type="http://schemas.openxmlformats.org/officeDocument/2006/relationships/audio" Target="file:///C:\MY%20FILES\Desktop\R75%20Application%20Control\Application%20Control%20Preso\Application%20Control%20Course_MediaFiles\s427%20sp11.wav" TargetMode="External"/><Relationship Id="rId9"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6.xml"/><Relationship Id="rId3" Type="http://schemas.openxmlformats.org/officeDocument/2006/relationships/audio" Target="file:///C:\MY%20FILES\Desktop\R75%20Application%20Control\Application%20Control%20Preso\Application%20Control%20Course_MediaFiles\s427%20sp10.wav" TargetMode="External"/><Relationship Id="rId7" Type="http://schemas.openxmlformats.org/officeDocument/2006/relationships/audio" Target="file:///C:\MY%20FILES\Desktop\R75%20Application%20Control\Application%20Control%20Preso\Application%20Control%20Course_MediaFiles\s427%20sp30.wav" TargetMode="External"/><Relationship Id="rId2" Type="http://schemas.openxmlformats.org/officeDocument/2006/relationships/audio" Target="file:///C:\MY%20FILES\Desktop\R75%20Application%20Control\Application%20Control%20Preso\Application%20Control%20Course_MediaFiles\s427%20sp9.wav" TargetMode="External"/><Relationship Id="rId1" Type="http://schemas.openxmlformats.org/officeDocument/2006/relationships/tags" Target="../tags/tag3.xml"/><Relationship Id="rId6" Type="http://schemas.openxmlformats.org/officeDocument/2006/relationships/audio" Target="file:///C:\MY%20FILES\Desktop\R75%20Application%20Control\Application%20Control%20Preso\Application%20Control%20Course_MediaFiles\s427%20sp13.wav" TargetMode="External"/><Relationship Id="rId11" Type="http://schemas.openxmlformats.org/officeDocument/2006/relationships/image" Target="../media/image13.png"/><Relationship Id="rId5" Type="http://schemas.openxmlformats.org/officeDocument/2006/relationships/audio" Target="file:///C:\MY%20FILES\Desktop\R75%20Application%20Control\Application%20Control%20Preso\Application%20Control%20Course_MediaFiles\s427%20sp12.wav" TargetMode="External"/><Relationship Id="rId10" Type="http://schemas.openxmlformats.org/officeDocument/2006/relationships/image" Target="../media/image12.png"/><Relationship Id="rId4" Type="http://schemas.openxmlformats.org/officeDocument/2006/relationships/audio" Target="file:///C:\MY%20FILES\Desktop\R75%20Application%20Control\Application%20Control%20Preso\Application%20Control%20Course_MediaFiles\s427%20sp11.wav" TargetMode="External"/><Relationship Id="rId9"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6.xml"/><Relationship Id="rId3" Type="http://schemas.openxmlformats.org/officeDocument/2006/relationships/audio" Target="file:///C:\MY%20FILES\Desktop\R75%20Application%20Control\Application%20Control%20Preso\Application%20Control%20Course_MediaFiles\s427%20sp10.wav" TargetMode="External"/><Relationship Id="rId7" Type="http://schemas.openxmlformats.org/officeDocument/2006/relationships/audio" Target="file:///C:\MY%20FILES\Desktop\R75%20Application%20Control\Application%20Control%20Preso\Application%20Control%20Course_MediaFiles\s427%20sp30.wav" TargetMode="External"/><Relationship Id="rId2" Type="http://schemas.openxmlformats.org/officeDocument/2006/relationships/audio" Target="file:///C:\MY%20FILES\Desktop\R75%20Application%20Control\Application%20Control%20Preso\Application%20Control%20Course_MediaFiles\s427%20sp9.wav" TargetMode="External"/><Relationship Id="rId1" Type="http://schemas.openxmlformats.org/officeDocument/2006/relationships/tags" Target="../tags/tag5.xml"/><Relationship Id="rId6" Type="http://schemas.openxmlformats.org/officeDocument/2006/relationships/audio" Target="file:///C:\MY%20FILES\Desktop\R75%20Application%20Control\Application%20Control%20Preso\Application%20Control%20Course_MediaFiles\s427%20sp13.wav" TargetMode="External"/><Relationship Id="rId11" Type="http://schemas.openxmlformats.org/officeDocument/2006/relationships/image" Target="../media/image12.png"/><Relationship Id="rId5" Type="http://schemas.openxmlformats.org/officeDocument/2006/relationships/audio" Target="file:///C:\MY%20FILES\Desktop\R75%20Application%20Control\Application%20Control%20Preso\Application%20Control%20Course_MediaFiles\s427%20sp12.wav" TargetMode="External"/><Relationship Id="rId10" Type="http://schemas.openxmlformats.org/officeDocument/2006/relationships/image" Target="../media/image14.jpeg"/><Relationship Id="rId4" Type="http://schemas.openxmlformats.org/officeDocument/2006/relationships/audio" Target="file:///C:\MY%20FILES\Desktop\R75%20Application%20Control\Application%20Control%20Preso\Application%20Control%20Course_MediaFiles\s427%20sp11.wav" TargetMode="External"/><Relationship Id="rId9"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6.xml"/><Relationship Id="rId3" Type="http://schemas.openxmlformats.org/officeDocument/2006/relationships/audio" Target="file:///C:\MY%20FILES\Desktop\R75%20Application%20Control\Application%20Control%20Preso\Application%20Control%20Course_MediaFiles\s427%20sp10.wav" TargetMode="External"/><Relationship Id="rId7" Type="http://schemas.openxmlformats.org/officeDocument/2006/relationships/audio" Target="file:///C:\MY%20FILES\Desktop\R75%20Application%20Control\Application%20Control%20Preso\Application%20Control%20Course_MediaFiles\s427%20sp30.wav" TargetMode="External"/><Relationship Id="rId2" Type="http://schemas.openxmlformats.org/officeDocument/2006/relationships/audio" Target="file:///C:\MY%20FILES\Desktop\R75%20Application%20Control\Application%20Control%20Preso\Application%20Control%20Course_MediaFiles\s427%20sp9.wav" TargetMode="External"/><Relationship Id="rId1" Type="http://schemas.openxmlformats.org/officeDocument/2006/relationships/tags" Target="../tags/tag7.xml"/><Relationship Id="rId6" Type="http://schemas.openxmlformats.org/officeDocument/2006/relationships/audio" Target="file:///C:\MY%20FILES\Desktop\R75%20Application%20Control\Application%20Control%20Preso\Application%20Control%20Course_MediaFiles\s427%20sp13.wav" TargetMode="External"/><Relationship Id="rId11" Type="http://schemas.openxmlformats.org/officeDocument/2006/relationships/image" Target="../media/image15.jpeg"/><Relationship Id="rId5" Type="http://schemas.openxmlformats.org/officeDocument/2006/relationships/audio" Target="file:///C:\MY%20FILES\Desktop\R75%20Application%20Control\Application%20Control%20Preso\Application%20Control%20Course_MediaFiles\s427%20sp12.wav" TargetMode="External"/><Relationship Id="rId10" Type="http://schemas.openxmlformats.org/officeDocument/2006/relationships/image" Target="../media/image12.png"/><Relationship Id="rId4" Type="http://schemas.openxmlformats.org/officeDocument/2006/relationships/audio" Target="file:///C:\MY%20FILES\Desktop\R75%20Application%20Control\Application%20Control%20Preso\Application%20Control%20Course_MediaFiles\s427%20sp11.wav" TargetMode="External"/><Relationship Id="rId9"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6"/>
          <p:cNvSpPr>
            <a:spLocks noGrp="1" noChangeArrowheads="1"/>
          </p:cNvSpPr>
          <p:nvPr>
            <p:ph type="ctrTitle"/>
          </p:nvPr>
        </p:nvSpPr>
        <p:spPr/>
        <p:txBody>
          <a:bodyPr/>
          <a:lstStyle/>
          <a:p>
            <a:pPr eaLnBrk="1" hangingPunct="1"/>
            <a:r>
              <a:rPr lang="en-US" smtClean="0">
                <a:latin typeface="Arial" charset="0"/>
              </a:rPr>
              <a:t>R75 Training Overview for ATC Partners</a:t>
            </a:r>
          </a:p>
        </p:txBody>
      </p:sp>
      <p:sp>
        <p:nvSpPr>
          <p:cNvPr id="10242" name="Rectangle 7"/>
          <p:cNvSpPr>
            <a:spLocks noGrp="1" noChangeArrowheads="1"/>
          </p:cNvSpPr>
          <p:nvPr>
            <p:ph type="subTitle" idx="1"/>
          </p:nvPr>
        </p:nvSpPr>
        <p:spPr/>
        <p:txBody>
          <a:bodyPr/>
          <a:lstStyle/>
          <a:p>
            <a:pPr eaLnBrk="1" hangingPunct="1"/>
            <a:r>
              <a:rPr lang="en-US" sz="1700" smtClean="0">
                <a:latin typeface="Arial" charset="0"/>
                <a:cs typeface="Arial" charset="0"/>
              </a:rPr>
              <a:t>Check Point Education Services Team</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idx="4294967295"/>
          </p:nvPr>
        </p:nvSpPr>
        <p:spPr/>
        <p:txBody>
          <a:bodyPr/>
          <a:lstStyle/>
          <a:p>
            <a:r>
              <a:rPr lang="en-US" smtClean="0">
                <a:latin typeface="Arial" charset="0"/>
              </a:rPr>
              <a:t>CCSE R75</a:t>
            </a:r>
          </a:p>
        </p:txBody>
      </p:sp>
      <p:sp>
        <p:nvSpPr>
          <p:cNvPr id="1502211" name="Rectangle 3"/>
          <p:cNvSpPr>
            <a:spLocks noGrp="1" noChangeArrowheads="1"/>
          </p:cNvSpPr>
          <p:nvPr>
            <p:ph type="body" idx="4294967295"/>
          </p:nvPr>
        </p:nvSpPr>
        <p:spPr>
          <a:xfrm>
            <a:off x="717550" y="776288"/>
            <a:ext cx="6065838" cy="5280025"/>
          </a:xfrm>
        </p:spPr>
        <p:txBody>
          <a:bodyPr/>
          <a:lstStyle/>
          <a:p>
            <a:pPr marL="571500" indent="-571500">
              <a:buClr>
                <a:schemeClr val="hlink"/>
              </a:buClr>
              <a:buSzTx/>
            </a:pPr>
            <a:r>
              <a:rPr lang="en-US" sz="2000" smtClean="0">
                <a:latin typeface="Arial" charset="0"/>
                <a:cs typeface="Arial" charset="0"/>
              </a:rPr>
              <a:t>CCSE R75 Topics</a:t>
            </a:r>
          </a:p>
          <a:p>
            <a:pPr marL="742950" lvl="1" indent="-285750"/>
            <a:r>
              <a:rPr lang="en-US" sz="1800" smtClean="0">
                <a:latin typeface="Arial" charset="0"/>
              </a:rPr>
              <a:t>I. Advanced Firewall</a:t>
            </a:r>
          </a:p>
          <a:p>
            <a:pPr lvl="2"/>
            <a:r>
              <a:rPr lang="en-US" sz="1800" smtClean="0">
                <a:latin typeface="Arial" charset="0"/>
              </a:rPr>
              <a:t>Advanced Firewall &amp; Troubleshooting</a:t>
            </a:r>
          </a:p>
          <a:p>
            <a:pPr lvl="2"/>
            <a:r>
              <a:rPr lang="en-US" sz="1800" smtClean="0">
                <a:latin typeface="Arial" charset="0"/>
              </a:rPr>
              <a:t>Advanced User Management</a:t>
            </a:r>
          </a:p>
          <a:p>
            <a:pPr marL="742950" lvl="1" indent="-285750"/>
            <a:r>
              <a:rPr lang="en-US" sz="1800" smtClean="0">
                <a:latin typeface="Arial" charset="0"/>
              </a:rPr>
              <a:t>II. Advanced Upgrading</a:t>
            </a:r>
          </a:p>
          <a:p>
            <a:pPr lvl="2"/>
            <a:r>
              <a:rPr lang="en-US" sz="1800" smtClean="0">
                <a:latin typeface="Arial" charset="0"/>
              </a:rPr>
              <a:t>a. Backup &amp; Restore</a:t>
            </a:r>
          </a:p>
          <a:p>
            <a:pPr lvl="2"/>
            <a:r>
              <a:rPr lang="en-US" sz="1800" smtClean="0">
                <a:latin typeface="Arial" charset="0"/>
              </a:rPr>
              <a:t>b. SMS Upgrade and Database Migration</a:t>
            </a:r>
          </a:p>
          <a:p>
            <a:pPr lvl="2"/>
            <a:r>
              <a:rPr lang="en-US" sz="1800" smtClean="0">
                <a:latin typeface="Arial" charset="0"/>
              </a:rPr>
              <a:t>c. Upgrading Cluster Deployments</a:t>
            </a:r>
          </a:p>
          <a:p>
            <a:pPr marL="742950" lvl="1" indent="-285750"/>
            <a:r>
              <a:rPr lang="en-US" sz="1800" smtClean="0">
                <a:latin typeface="Arial" charset="0"/>
              </a:rPr>
              <a:t>III. Advanced Clustering</a:t>
            </a:r>
          </a:p>
          <a:p>
            <a:pPr lvl="2"/>
            <a:r>
              <a:rPr lang="en-US" sz="1800" smtClean="0">
                <a:latin typeface="Arial" charset="0"/>
              </a:rPr>
              <a:t>a. Clustering Overview</a:t>
            </a:r>
          </a:p>
          <a:p>
            <a:pPr lvl="2"/>
            <a:r>
              <a:rPr lang="en-US" sz="1800" smtClean="0">
                <a:latin typeface="Arial" charset="0"/>
              </a:rPr>
              <a:t>b. Acceleration Overview</a:t>
            </a:r>
          </a:p>
          <a:p>
            <a:pPr lvl="2"/>
            <a:r>
              <a:rPr lang="en-US" sz="1800" smtClean="0">
                <a:latin typeface="Arial" charset="0"/>
              </a:rPr>
              <a:t>c. Maintenance Tasks and Tools</a:t>
            </a:r>
          </a:p>
          <a:p>
            <a:pPr marL="742950" lvl="1" indent="-285750"/>
            <a:r>
              <a:rPr lang="en-US" sz="1800" smtClean="0">
                <a:latin typeface="Arial" charset="0"/>
              </a:rPr>
              <a:t>IV. Advanced VPN</a:t>
            </a:r>
          </a:p>
          <a:p>
            <a:pPr lvl="2"/>
            <a:r>
              <a:rPr lang="en-US" sz="1800" smtClean="0">
                <a:latin typeface="Arial" charset="0"/>
              </a:rPr>
              <a:t>a. IPSEC VPN Overview</a:t>
            </a:r>
          </a:p>
          <a:p>
            <a:pPr marL="742950" lvl="1" indent="-285750"/>
            <a:r>
              <a:rPr lang="en-US" sz="1800" smtClean="0">
                <a:latin typeface="Arial" charset="0"/>
              </a:rPr>
              <a:t>V.  Advanced Reporting </a:t>
            </a:r>
          </a:p>
          <a:p>
            <a:pPr marL="571500" indent="-571500">
              <a:buClr>
                <a:schemeClr val="hlink"/>
              </a:buClr>
              <a:buSzTx/>
            </a:pPr>
            <a:endParaRPr lang="en-US" sz="1700" smtClean="0">
              <a:latin typeface="Arial" charset="0"/>
              <a:cs typeface="Arial" charset="0"/>
            </a:endParaRPr>
          </a:p>
        </p:txBody>
      </p:sp>
      <p:pic>
        <p:nvPicPr>
          <p:cNvPr id="1502218" name="s427 sp9.wav" descr="speechSoundShapeAutoShape 54">
            <a:hlinkClick r:id="" action="ppaction://media"/>
          </p:cNvPr>
          <p:cNvPicPr>
            <a:picLocks noRot="1" noChangeAspect="1" noChangeArrowheads="1"/>
          </p:cNvPicPr>
          <p:nvPr>
            <a:audioFile r:link="rId2"/>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19" name="s427 sp10.wav" descr="speechSoundShapeAutoShape 56">
            <a:hlinkClick r:id="" action="ppaction://media"/>
          </p:cNvPr>
          <p:cNvPicPr>
            <a:picLocks noRot="1" noChangeAspect="1" noChangeArrowheads="1"/>
          </p:cNvPicPr>
          <p:nvPr>
            <a:audioFile r:link="rId3"/>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0" name="s427 sp11.wav" descr="speechSoundShapeAutoShape 59">
            <a:hlinkClick r:id="" action="ppaction://media"/>
          </p:cNvPr>
          <p:cNvPicPr>
            <a:picLocks noRot="1" noChangeAspect="1" noChangeArrowheads="1"/>
          </p:cNvPicPr>
          <p:nvPr>
            <a:audioFile r:link="rId4"/>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1" name="s427 sp12.wav" descr="speechSoundShapeAutoShape 63">
            <a:hlinkClick r:id="" action="ppaction://media"/>
          </p:cNvPr>
          <p:cNvPicPr>
            <a:picLocks noRot="1" noChangeAspect="1" noChangeArrowheads="1"/>
          </p:cNvPicPr>
          <p:nvPr>
            <a:audioFile r:link="rId5"/>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2" name="s427 sp13.wav" descr="speechSoundShapeAutoShape 68">
            <a:hlinkClick r:id="" action="ppaction://media"/>
          </p:cNvPr>
          <p:cNvPicPr>
            <a:picLocks noRot="1" noChangeAspect="1" noChangeArrowheads="1"/>
          </p:cNvPicPr>
          <p:nvPr>
            <a:audioFile r:link="rId6"/>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3" name="s427 sp30.wav" descr="speechSoundShapeRectangle 3 p1">
            <a:hlinkClick r:id="" action="ppaction://media"/>
          </p:cNvPr>
          <p:cNvPicPr>
            <a:picLocks noRot="1" noChangeAspect="1" noChangeArrowheads="1"/>
          </p:cNvPicPr>
          <p:nvPr>
            <a:audioFile r:link="rId7"/>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26633" name="Picture 10" descr="CCSE-long"/>
          <p:cNvPicPr>
            <a:picLocks noChangeAspect="1" noChangeArrowheads="1"/>
          </p:cNvPicPr>
          <p:nvPr/>
        </p:nvPicPr>
        <p:blipFill>
          <a:blip r:embed="rId11"/>
          <a:srcRect/>
          <a:stretch>
            <a:fillRect/>
          </a:stretch>
        </p:blipFill>
        <p:spPr bwMode="auto">
          <a:xfrm>
            <a:off x="5995988" y="5062538"/>
            <a:ext cx="2676525" cy="1285875"/>
          </a:xfrm>
          <a:prstGeom prst="rect">
            <a:avLst/>
          </a:prstGeom>
          <a:noFill/>
          <a:ln w="9525">
            <a:noFill/>
            <a:miter lim="800000"/>
            <a:headEnd/>
            <a:tailEnd/>
          </a:ln>
        </p:spPr>
      </p:pic>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02211">
                                            <p:txEl>
                                              <p:pRg st="0" end="0"/>
                                            </p:txEl>
                                          </p:spTgt>
                                        </p:tgtEl>
                                        <p:attrNameLst>
                                          <p:attrName>style.visibility</p:attrName>
                                        </p:attrNameLst>
                                      </p:cBhvr>
                                      <p:to>
                                        <p:strVal val="visible"/>
                                      </p:to>
                                    </p:set>
                                    <p:animEffect transition="in" filter="fade">
                                      <p:cBhvr>
                                        <p:cTn id="7" dur="500"/>
                                        <p:tgtEl>
                                          <p:spTgt spid="1502211">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02211">
                                            <p:txEl>
                                              <p:pRg st="1" end="1"/>
                                            </p:txEl>
                                          </p:spTgt>
                                        </p:tgtEl>
                                        <p:attrNameLst>
                                          <p:attrName>style.visibility</p:attrName>
                                        </p:attrNameLst>
                                      </p:cBhvr>
                                      <p:to>
                                        <p:strVal val="visible"/>
                                      </p:to>
                                    </p:set>
                                    <p:animEffect transition="in" filter="fade">
                                      <p:cBhvr>
                                        <p:cTn id="10" dur="500"/>
                                        <p:tgtEl>
                                          <p:spTgt spid="1502211">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02211">
                                            <p:txEl>
                                              <p:pRg st="2" end="2"/>
                                            </p:txEl>
                                          </p:spTgt>
                                        </p:tgtEl>
                                        <p:attrNameLst>
                                          <p:attrName>style.visibility</p:attrName>
                                        </p:attrNameLst>
                                      </p:cBhvr>
                                      <p:to>
                                        <p:strVal val="visible"/>
                                      </p:to>
                                    </p:set>
                                    <p:animEffect transition="in" filter="fade">
                                      <p:cBhvr>
                                        <p:cTn id="13" dur="500"/>
                                        <p:tgtEl>
                                          <p:spTgt spid="1502211">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02211">
                                            <p:txEl>
                                              <p:pRg st="3" end="3"/>
                                            </p:txEl>
                                          </p:spTgt>
                                        </p:tgtEl>
                                        <p:attrNameLst>
                                          <p:attrName>style.visibility</p:attrName>
                                        </p:attrNameLst>
                                      </p:cBhvr>
                                      <p:to>
                                        <p:strVal val="visible"/>
                                      </p:to>
                                    </p:set>
                                    <p:animEffect transition="in" filter="fade">
                                      <p:cBhvr>
                                        <p:cTn id="16" dur="500"/>
                                        <p:tgtEl>
                                          <p:spTgt spid="1502211">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02211">
                                            <p:txEl>
                                              <p:pRg st="4" end="4"/>
                                            </p:txEl>
                                          </p:spTgt>
                                        </p:tgtEl>
                                        <p:attrNameLst>
                                          <p:attrName>style.visibility</p:attrName>
                                        </p:attrNameLst>
                                      </p:cBhvr>
                                      <p:to>
                                        <p:strVal val="visible"/>
                                      </p:to>
                                    </p:set>
                                    <p:animEffect transition="in" filter="fade">
                                      <p:cBhvr>
                                        <p:cTn id="19" dur="500"/>
                                        <p:tgtEl>
                                          <p:spTgt spid="1502211">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02211">
                                            <p:txEl>
                                              <p:pRg st="5" end="5"/>
                                            </p:txEl>
                                          </p:spTgt>
                                        </p:tgtEl>
                                        <p:attrNameLst>
                                          <p:attrName>style.visibility</p:attrName>
                                        </p:attrNameLst>
                                      </p:cBhvr>
                                      <p:to>
                                        <p:strVal val="visible"/>
                                      </p:to>
                                    </p:set>
                                    <p:animEffect transition="in" filter="fade">
                                      <p:cBhvr>
                                        <p:cTn id="22" dur="500"/>
                                        <p:tgtEl>
                                          <p:spTgt spid="1502211">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02211">
                                            <p:txEl>
                                              <p:pRg st="6" end="6"/>
                                            </p:txEl>
                                          </p:spTgt>
                                        </p:tgtEl>
                                        <p:attrNameLst>
                                          <p:attrName>style.visibility</p:attrName>
                                        </p:attrNameLst>
                                      </p:cBhvr>
                                      <p:to>
                                        <p:strVal val="visible"/>
                                      </p:to>
                                    </p:set>
                                    <p:animEffect transition="in" filter="fade">
                                      <p:cBhvr>
                                        <p:cTn id="25" dur="500"/>
                                        <p:tgtEl>
                                          <p:spTgt spid="1502211">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02211">
                                            <p:txEl>
                                              <p:pRg st="7" end="7"/>
                                            </p:txEl>
                                          </p:spTgt>
                                        </p:tgtEl>
                                        <p:attrNameLst>
                                          <p:attrName>style.visibility</p:attrName>
                                        </p:attrNameLst>
                                      </p:cBhvr>
                                      <p:to>
                                        <p:strVal val="visible"/>
                                      </p:to>
                                    </p:set>
                                    <p:animEffect transition="in" filter="fade">
                                      <p:cBhvr>
                                        <p:cTn id="28" dur="500"/>
                                        <p:tgtEl>
                                          <p:spTgt spid="1502211">
                                            <p:txEl>
                                              <p:pRg st="7" end="7"/>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02211">
                                            <p:txEl>
                                              <p:pRg st="8" end="8"/>
                                            </p:txEl>
                                          </p:spTgt>
                                        </p:tgtEl>
                                        <p:attrNameLst>
                                          <p:attrName>style.visibility</p:attrName>
                                        </p:attrNameLst>
                                      </p:cBhvr>
                                      <p:to>
                                        <p:strVal val="visible"/>
                                      </p:to>
                                    </p:set>
                                    <p:animEffect transition="in" filter="fade">
                                      <p:cBhvr>
                                        <p:cTn id="31" dur="500"/>
                                        <p:tgtEl>
                                          <p:spTgt spid="1502211">
                                            <p:txEl>
                                              <p:pRg st="8" end="8"/>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502211">
                                            <p:txEl>
                                              <p:pRg st="9" end="9"/>
                                            </p:txEl>
                                          </p:spTgt>
                                        </p:tgtEl>
                                        <p:attrNameLst>
                                          <p:attrName>style.visibility</p:attrName>
                                        </p:attrNameLst>
                                      </p:cBhvr>
                                      <p:to>
                                        <p:strVal val="visible"/>
                                      </p:to>
                                    </p:set>
                                    <p:animEffect transition="in" filter="fade">
                                      <p:cBhvr>
                                        <p:cTn id="34" dur="500"/>
                                        <p:tgtEl>
                                          <p:spTgt spid="1502211">
                                            <p:txEl>
                                              <p:pRg st="9" end="9"/>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502211">
                                            <p:txEl>
                                              <p:pRg st="10" end="10"/>
                                            </p:txEl>
                                          </p:spTgt>
                                        </p:tgtEl>
                                        <p:attrNameLst>
                                          <p:attrName>style.visibility</p:attrName>
                                        </p:attrNameLst>
                                      </p:cBhvr>
                                      <p:to>
                                        <p:strVal val="visible"/>
                                      </p:to>
                                    </p:set>
                                    <p:animEffect transition="in" filter="fade">
                                      <p:cBhvr>
                                        <p:cTn id="37" dur="500"/>
                                        <p:tgtEl>
                                          <p:spTgt spid="1502211">
                                            <p:txEl>
                                              <p:pRg st="10" end="1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502211">
                                            <p:txEl>
                                              <p:pRg st="11" end="11"/>
                                            </p:txEl>
                                          </p:spTgt>
                                        </p:tgtEl>
                                        <p:attrNameLst>
                                          <p:attrName>style.visibility</p:attrName>
                                        </p:attrNameLst>
                                      </p:cBhvr>
                                      <p:to>
                                        <p:strVal val="visible"/>
                                      </p:to>
                                    </p:set>
                                    <p:animEffect transition="in" filter="fade">
                                      <p:cBhvr>
                                        <p:cTn id="40" dur="500"/>
                                        <p:tgtEl>
                                          <p:spTgt spid="1502211">
                                            <p:txEl>
                                              <p:pRg st="11" end="1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502211">
                                            <p:txEl>
                                              <p:pRg st="12" end="12"/>
                                            </p:txEl>
                                          </p:spTgt>
                                        </p:tgtEl>
                                        <p:attrNameLst>
                                          <p:attrName>style.visibility</p:attrName>
                                        </p:attrNameLst>
                                      </p:cBhvr>
                                      <p:to>
                                        <p:strVal val="visible"/>
                                      </p:to>
                                    </p:set>
                                    <p:animEffect transition="in" filter="fade">
                                      <p:cBhvr>
                                        <p:cTn id="43" dur="500"/>
                                        <p:tgtEl>
                                          <p:spTgt spid="1502211">
                                            <p:txEl>
                                              <p:pRg st="12" end="1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02211">
                                            <p:txEl>
                                              <p:pRg st="13" end="13"/>
                                            </p:txEl>
                                          </p:spTgt>
                                        </p:tgtEl>
                                        <p:attrNameLst>
                                          <p:attrName>style.visibility</p:attrName>
                                        </p:attrNameLst>
                                      </p:cBhvr>
                                      <p:to>
                                        <p:strVal val="visible"/>
                                      </p:to>
                                    </p:set>
                                    <p:animEffect transition="in" filter="fade">
                                      <p:cBhvr>
                                        <p:cTn id="46" dur="500"/>
                                        <p:tgtEl>
                                          <p:spTgt spid="1502211">
                                            <p:txEl>
                                              <p:pRg st="13" end="13"/>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502211">
                                            <p:txEl>
                                              <p:pRg st="14" end="14"/>
                                            </p:txEl>
                                          </p:spTgt>
                                        </p:tgtEl>
                                        <p:attrNameLst>
                                          <p:attrName>style.visibility</p:attrName>
                                        </p:attrNameLst>
                                      </p:cBhvr>
                                      <p:to>
                                        <p:strVal val="visible"/>
                                      </p:to>
                                    </p:set>
                                    <p:animEffect transition="in" filter="fade">
                                      <p:cBhvr>
                                        <p:cTn id="49" dur="500"/>
                                        <p:tgtEl>
                                          <p:spTgt spid="1502211">
                                            <p:txEl>
                                              <p:pRg st="14" end="14"/>
                                            </p:txEl>
                                          </p:spTgt>
                                        </p:tgtEl>
                                      </p:cBhvr>
                                    </p:animEffect>
                                  </p:childTnLst>
                                </p:cTn>
                              </p:par>
                            </p:childTnLst>
                          </p:cTn>
                        </p:par>
                        <p:par>
                          <p:cTn id="50" fill="hold" nodeType="afterGroup">
                            <p:stCondLst>
                              <p:cond delay="500"/>
                            </p:stCondLst>
                            <p:childTnLst>
                              <p:par>
                                <p:cTn id="51" presetID="1" presetClass="mediacall" presetSubtype="0" fill="hold" nodeType="afterEffect">
                                  <p:stCondLst>
                                    <p:cond delay="0"/>
                                  </p:stCondLst>
                                  <p:childTnLst>
                                    <p:cmd type="call" cmd="playFrom(0.0)">
                                      <p:cBhvr>
                                        <p:cTn id="52" dur="5273" fill="hold"/>
                                        <p:tgtEl>
                                          <p:spTgt spid="1502223"/>
                                        </p:tgtEl>
                                      </p:cBhvr>
                                    </p:cmd>
                                  </p:childTnLst>
                                </p:cTn>
                              </p:par>
                            </p:childTnLst>
                          </p:cTn>
                        </p:par>
                        <p:par>
                          <p:cTn id="53" fill="hold" nodeType="afterGroup">
                            <p:stCondLst>
                              <p:cond delay="5773"/>
                            </p:stCondLst>
                            <p:childTnLst>
                              <p:par>
                                <p:cTn id="54" presetID="1" presetClass="mediacall" presetSubtype="0" fill="hold" nodeType="afterEffect">
                                  <p:stCondLst>
                                    <p:cond delay="0"/>
                                  </p:stCondLst>
                                  <p:childTnLst>
                                    <p:cmd type="call" cmd="playFrom(0.0)">
                                      <p:cBhvr>
                                        <p:cTn id="55" dur="9821" fill="hold"/>
                                        <p:tgtEl>
                                          <p:spTgt spid="1502218"/>
                                        </p:tgtEl>
                                      </p:cBhvr>
                                    </p:cmd>
                                  </p:childTnLst>
                                </p:cTn>
                              </p:par>
                            </p:childTnLst>
                          </p:cTn>
                        </p:par>
                        <p:par>
                          <p:cTn id="56" fill="hold" nodeType="afterGroup">
                            <p:stCondLst>
                              <p:cond delay="15594"/>
                            </p:stCondLst>
                            <p:childTnLst>
                              <p:par>
                                <p:cTn id="57" presetID="1" presetClass="mediacall" presetSubtype="0" fill="hold" nodeType="afterEffect">
                                  <p:stCondLst>
                                    <p:cond delay="0"/>
                                  </p:stCondLst>
                                  <p:childTnLst>
                                    <p:cmd type="call" cmd="playFrom(0.0)">
                                      <p:cBhvr>
                                        <p:cTn id="58" dur="9213" fill="hold"/>
                                        <p:tgtEl>
                                          <p:spTgt spid="1502219"/>
                                        </p:tgtEl>
                                      </p:cBhvr>
                                    </p:cmd>
                                  </p:childTnLst>
                                </p:cTn>
                              </p:par>
                            </p:childTnLst>
                          </p:cTn>
                        </p:par>
                        <p:par>
                          <p:cTn id="59" fill="hold" nodeType="afterGroup">
                            <p:stCondLst>
                              <p:cond delay="24807"/>
                            </p:stCondLst>
                            <p:childTnLst>
                              <p:par>
                                <p:cTn id="60" presetID="1" presetClass="mediacall" presetSubtype="0" fill="hold" nodeType="afterEffect">
                                  <p:stCondLst>
                                    <p:cond delay="0"/>
                                  </p:stCondLst>
                                  <p:childTnLst>
                                    <p:cmd type="call" cmd="playFrom(0.0)">
                                      <p:cBhvr>
                                        <p:cTn id="61" dur="9804" fill="hold"/>
                                        <p:tgtEl>
                                          <p:spTgt spid="1502220"/>
                                        </p:tgtEl>
                                      </p:cBhvr>
                                    </p:cmd>
                                  </p:childTnLst>
                                </p:cTn>
                              </p:par>
                            </p:childTnLst>
                          </p:cTn>
                        </p:par>
                        <p:par>
                          <p:cTn id="62" fill="hold" nodeType="afterGroup">
                            <p:stCondLst>
                              <p:cond delay="34611"/>
                            </p:stCondLst>
                            <p:childTnLst>
                              <p:par>
                                <p:cTn id="63" presetID="1" presetClass="mediacall" presetSubtype="0" fill="hold" nodeType="afterEffect">
                                  <p:stCondLst>
                                    <p:cond delay="0"/>
                                  </p:stCondLst>
                                  <p:childTnLst>
                                    <p:cmd type="call" cmd="playFrom(0.0)">
                                      <p:cBhvr>
                                        <p:cTn id="64" dur="6004" fill="hold"/>
                                        <p:tgtEl>
                                          <p:spTgt spid="1502221"/>
                                        </p:tgtEl>
                                      </p:cBhvr>
                                    </p:cmd>
                                  </p:childTnLst>
                                </p:cTn>
                              </p:par>
                            </p:childTnLst>
                          </p:cTn>
                        </p:par>
                        <p:par>
                          <p:cTn id="65" fill="hold" nodeType="afterGroup">
                            <p:stCondLst>
                              <p:cond delay="40615"/>
                            </p:stCondLst>
                            <p:childTnLst>
                              <p:par>
                                <p:cTn id="66" presetID="1" presetClass="mediacall" presetSubtype="0" fill="hold" nodeType="afterEffect">
                                  <p:stCondLst>
                                    <p:cond delay="0"/>
                                  </p:stCondLst>
                                  <p:childTnLst>
                                    <p:cmd type="call" cmd="playFrom(0.0)">
                                      <p:cBhvr>
                                        <p:cTn id="67" dur="4502" fill="hold"/>
                                        <p:tgtEl>
                                          <p:spTgt spid="150222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68" fill="hold" display="0">
                  <p:stCondLst>
                    <p:cond delay="indefinite"/>
                  </p:stCondLst>
                  <p:endCondLst>
                    <p:cond evt="onNext" delay="0">
                      <p:tgtEl>
                        <p:sldTgt/>
                      </p:tgtEl>
                    </p:cond>
                    <p:cond evt="onPrev" delay="0">
                      <p:tgtEl>
                        <p:sldTgt/>
                      </p:tgtEl>
                    </p:cond>
                    <p:cond evt="onStopAudio" delay="0">
                      <p:tgtEl>
                        <p:sldTgt/>
                      </p:tgtEl>
                    </p:cond>
                  </p:endCondLst>
                </p:cTn>
                <p:tgtEl>
                  <p:spTgt spid="1502218"/>
                </p:tgtEl>
              </p:cMediaNode>
            </p:audio>
            <p:audio>
              <p:cMediaNode>
                <p:cTn id="69" fill="hold" display="0">
                  <p:stCondLst>
                    <p:cond delay="indefinite"/>
                  </p:stCondLst>
                  <p:endCondLst>
                    <p:cond evt="onNext" delay="0">
                      <p:tgtEl>
                        <p:sldTgt/>
                      </p:tgtEl>
                    </p:cond>
                    <p:cond evt="onPrev" delay="0">
                      <p:tgtEl>
                        <p:sldTgt/>
                      </p:tgtEl>
                    </p:cond>
                    <p:cond evt="onStopAudio" delay="0">
                      <p:tgtEl>
                        <p:sldTgt/>
                      </p:tgtEl>
                    </p:cond>
                  </p:endCondLst>
                </p:cTn>
                <p:tgtEl>
                  <p:spTgt spid="1502219"/>
                </p:tgtEl>
              </p:cMediaNode>
            </p:audio>
            <p:audio>
              <p:cMediaNode>
                <p:cTn id="70" fill="hold" display="0">
                  <p:stCondLst>
                    <p:cond delay="indefinite"/>
                  </p:stCondLst>
                  <p:endCondLst>
                    <p:cond evt="onNext" delay="0">
                      <p:tgtEl>
                        <p:sldTgt/>
                      </p:tgtEl>
                    </p:cond>
                    <p:cond evt="onPrev" delay="0">
                      <p:tgtEl>
                        <p:sldTgt/>
                      </p:tgtEl>
                    </p:cond>
                    <p:cond evt="onStopAudio" delay="0">
                      <p:tgtEl>
                        <p:sldTgt/>
                      </p:tgtEl>
                    </p:cond>
                  </p:endCondLst>
                </p:cTn>
                <p:tgtEl>
                  <p:spTgt spid="1502220"/>
                </p:tgtEl>
              </p:cMediaNode>
            </p:audio>
            <p:audio>
              <p:cMediaNode>
                <p:cTn id="71" fill="hold" display="0">
                  <p:stCondLst>
                    <p:cond delay="indefinite"/>
                  </p:stCondLst>
                  <p:endCondLst>
                    <p:cond evt="onNext" delay="0">
                      <p:tgtEl>
                        <p:sldTgt/>
                      </p:tgtEl>
                    </p:cond>
                    <p:cond evt="onPrev" delay="0">
                      <p:tgtEl>
                        <p:sldTgt/>
                      </p:tgtEl>
                    </p:cond>
                    <p:cond evt="onStopAudio" delay="0">
                      <p:tgtEl>
                        <p:sldTgt/>
                      </p:tgtEl>
                    </p:cond>
                  </p:endCondLst>
                </p:cTn>
                <p:tgtEl>
                  <p:spTgt spid="1502221"/>
                </p:tgtEl>
              </p:cMediaNode>
            </p:audio>
            <p:audio>
              <p:cMediaNode>
                <p:cTn id="72" fill="hold" display="0">
                  <p:stCondLst>
                    <p:cond delay="indefinite"/>
                  </p:stCondLst>
                  <p:endCondLst>
                    <p:cond evt="onNext" delay="0">
                      <p:tgtEl>
                        <p:sldTgt/>
                      </p:tgtEl>
                    </p:cond>
                    <p:cond evt="onPrev" delay="0">
                      <p:tgtEl>
                        <p:sldTgt/>
                      </p:tgtEl>
                    </p:cond>
                    <p:cond evt="onStopAudio" delay="0">
                      <p:tgtEl>
                        <p:sldTgt/>
                      </p:tgtEl>
                    </p:cond>
                  </p:endCondLst>
                </p:cTn>
                <p:tgtEl>
                  <p:spTgt spid="1502222"/>
                </p:tgtEl>
              </p:cMediaNode>
            </p:audio>
            <p:audio>
              <p:cMediaNode>
                <p:cTn id="73" fill="hold" display="0">
                  <p:stCondLst>
                    <p:cond delay="indefinite"/>
                  </p:stCondLst>
                  <p:endCondLst>
                    <p:cond evt="onNext" delay="0">
                      <p:tgtEl>
                        <p:sldTgt/>
                      </p:tgtEl>
                    </p:cond>
                    <p:cond evt="onPrev" delay="0">
                      <p:tgtEl>
                        <p:sldTgt/>
                      </p:tgtEl>
                    </p:cond>
                    <p:cond evt="onStopAudio" delay="0">
                      <p:tgtEl>
                        <p:sldTgt/>
                      </p:tgtEl>
                    </p:cond>
                  </p:endCondLst>
                </p:cTn>
                <p:tgtEl>
                  <p:spTgt spid="1502223"/>
                </p:tgtEl>
              </p:cMediaNode>
            </p:audio>
          </p:childTnLst>
        </p:cTn>
      </p:par>
    </p:tnLst>
    <p:bldLst>
      <p:bldP spid="1502211"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idx="4294967295"/>
          </p:nvPr>
        </p:nvSpPr>
        <p:spPr/>
        <p:txBody>
          <a:bodyPr/>
          <a:lstStyle/>
          <a:p>
            <a:r>
              <a:rPr lang="en-US" smtClean="0">
                <a:latin typeface="Arial" charset="0"/>
              </a:rPr>
              <a:t>R75 CCSE</a:t>
            </a:r>
          </a:p>
        </p:txBody>
      </p:sp>
      <p:sp>
        <p:nvSpPr>
          <p:cNvPr id="28674" name="Rectangle 3"/>
          <p:cNvSpPr>
            <a:spLocks noGrp="1" noChangeArrowheads="1"/>
          </p:cNvSpPr>
          <p:nvPr>
            <p:ph type="body" idx="4294967295"/>
          </p:nvPr>
        </p:nvSpPr>
        <p:spPr>
          <a:xfrm>
            <a:off x="393700" y="833438"/>
            <a:ext cx="6065838" cy="466725"/>
          </a:xfrm>
        </p:spPr>
        <p:txBody>
          <a:bodyPr/>
          <a:lstStyle/>
          <a:p>
            <a:pPr marL="571500" indent="-571500">
              <a:buClr>
                <a:schemeClr val="hlink"/>
              </a:buClr>
              <a:buSzTx/>
            </a:pPr>
            <a:r>
              <a:rPr lang="en-US" sz="2000" smtClean="0">
                <a:latin typeface="Arial" charset="0"/>
                <a:cs typeface="Arial" charset="0"/>
              </a:rPr>
              <a:t>Starting Lab Topology</a:t>
            </a:r>
          </a:p>
        </p:txBody>
      </p:sp>
      <p:pic>
        <p:nvPicPr>
          <p:cNvPr id="1502218" name="s427 sp9.wav" descr="speechSoundShapeAutoShape 54">
            <a:hlinkClick r:id="" action="ppaction://media"/>
          </p:cNvPr>
          <p:cNvPicPr>
            <a:picLocks noRot="1" noChangeAspect="1" noChangeArrowheads="1"/>
          </p:cNvPicPr>
          <p:nvPr>
            <a:audioFile r:link="rId2"/>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19" name="s427 sp10.wav" descr="speechSoundShapeAutoShape 56">
            <a:hlinkClick r:id="" action="ppaction://media"/>
          </p:cNvPr>
          <p:cNvPicPr>
            <a:picLocks noRot="1" noChangeAspect="1" noChangeArrowheads="1"/>
          </p:cNvPicPr>
          <p:nvPr>
            <a:audioFile r:link="rId3"/>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0" name="s427 sp11.wav" descr="speechSoundShapeAutoShape 59">
            <a:hlinkClick r:id="" action="ppaction://media"/>
          </p:cNvPr>
          <p:cNvPicPr>
            <a:picLocks noRot="1" noChangeAspect="1" noChangeArrowheads="1"/>
          </p:cNvPicPr>
          <p:nvPr>
            <a:audioFile r:link="rId4"/>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1" name="s427 sp12.wav" descr="speechSoundShapeAutoShape 63">
            <a:hlinkClick r:id="" action="ppaction://media"/>
          </p:cNvPr>
          <p:cNvPicPr>
            <a:picLocks noRot="1" noChangeAspect="1" noChangeArrowheads="1"/>
          </p:cNvPicPr>
          <p:nvPr>
            <a:audioFile r:link="rId5"/>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2" name="s427 sp13.wav" descr="speechSoundShapeAutoShape 68">
            <a:hlinkClick r:id="" action="ppaction://media"/>
          </p:cNvPr>
          <p:cNvPicPr>
            <a:picLocks noRot="1" noChangeAspect="1" noChangeArrowheads="1"/>
          </p:cNvPicPr>
          <p:nvPr>
            <a:audioFile r:link="rId6"/>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3" name="s427 sp30.wav" descr="speechSoundShapeRectangle 3 p1">
            <a:hlinkClick r:id="" action="ppaction://media"/>
          </p:cNvPr>
          <p:cNvPicPr>
            <a:picLocks noRot="1" noChangeAspect="1" noChangeArrowheads="1"/>
          </p:cNvPicPr>
          <p:nvPr>
            <a:audioFile r:link="rId7"/>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28681" name="Picture 10" descr="CCSE_Starting_Topology"/>
          <p:cNvPicPr>
            <a:picLocks noChangeAspect="1" noChangeArrowheads="1"/>
          </p:cNvPicPr>
          <p:nvPr/>
        </p:nvPicPr>
        <p:blipFill>
          <a:blip r:embed="rId11"/>
          <a:srcRect/>
          <a:stretch>
            <a:fillRect/>
          </a:stretch>
        </p:blipFill>
        <p:spPr bwMode="auto">
          <a:xfrm>
            <a:off x="1976438" y="1463675"/>
            <a:ext cx="5784850" cy="4940300"/>
          </a:xfrm>
          <a:prstGeom prst="rect">
            <a:avLst/>
          </a:prstGeom>
          <a:noFill/>
          <a:ln w="9525">
            <a:noFill/>
            <a:miter lim="800000"/>
            <a:headEnd/>
            <a:tailEnd/>
          </a:ln>
        </p:spPr>
      </p:pic>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mediacall" presetSubtype="0" fill="hold" nodeType="afterEffect">
                                  <p:stCondLst>
                                    <p:cond delay="0"/>
                                  </p:stCondLst>
                                  <p:childTnLst>
                                    <p:cmd type="call" cmd="playFrom(0.0)">
                                      <p:cBhvr>
                                        <p:cTn id="6" dur="5273" fill="hold"/>
                                        <p:tgtEl>
                                          <p:spTgt spid="1502223"/>
                                        </p:tgtEl>
                                      </p:cBhvr>
                                    </p:cmd>
                                  </p:childTnLst>
                                </p:cTn>
                              </p:par>
                            </p:childTnLst>
                          </p:cTn>
                        </p:par>
                        <p:par>
                          <p:cTn id="7" fill="hold" nodeType="afterGroup">
                            <p:stCondLst>
                              <p:cond delay="5273"/>
                            </p:stCondLst>
                            <p:childTnLst>
                              <p:par>
                                <p:cTn id="8" presetID="1" presetClass="mediacall" presetSubtype="0" fill="hold" nodeType="afterEffect">
                                  <p:stCondLst>
                                    <p:cond delay="0"/>
                                  </p:stCondLst>
                                  <p:childTnLst>
                                    <p:cmd type="call" cmd="playFrom(0.0)">
                                      <p:cBhvr>
                                        <p:cTn id="9" dur="9821" fill="hold"/>
                                        <p:tgtEl>
                                          <p:spTgt spid="1502218"/>
                                        </p:tgtEl>
                                      </p:cBhvr>
                                    </p:cmd>
                                  </p:childTnLst>
                                </p:cTn>
                              </p:par>
                            </p:childTnLst>
                          </p:cTn>
                        </p:par>
                        <p:par>
                          <p:cTn id="10" fill="hold" nodeType="afterGroup">
                            <p:stCondLst>
                              <p:cond delay="15094"/>
                            </p:stCondLst>
                            <p:childTnLst>
                              <p:par>
                                <p:cTn id="11" presetID="1" presetClass="mediacall" presetSubtype="0" fill="hold" nodeType="afterEffect">
                                  <p:stCondLst>
                                    <p:cond delay="0"/>
                                  </p:stCondLst>
                                  <p:childTnLst>
                                    <p:cmd type="call" cmd="playFrom(0.0)">
                                      <p:cBhvr>
                                        <p:cTn id="12" dur="9213" fill="hold"/>
                                        <p:tgtEl>
                                          <p:spTgt spid="1502219"/>
                                        </p:tgtEl>
                                      </p:cBhvr>
                                    </p:cmd>
                                  </p:childTnLst>
                                </p:cTn>
                              </p:par>
                            </p:childTnLst>
                          </p:cTn>
                        </p:par>
                        <p:par>
                          <p:cTn id="13" fill="hold" nodeType="afterGroup">
                            <p:stCondLst>
                              <p:cond delay="24307"/>
                            </p:stCondLst>
                            <p:childTnLst>
                              <p:par>
                                <p:cTn id="14" presetID="1" presetClass="mediacall" presetSubtype="0" fill="hold" nodeType="afterEffect">
                                  <p:stCondLst>
                                    <p:cond delay="0"/>
                                  </p:stCondLst>
                                  <p:childTnLst>
                                    <p:cmd type="call" cmd="playFrom(0.0)">
                                      <p:cBhvr>
                                        <p:cTn id="15" dur="9804" fill="hold"/>
                                        <p:tgtEl>
                                          <p:spTgt spid="1502220"/>
                                        </p:tgtEl>
                                      </p:cBhvr>
                                    </p:cmd>
                                  </p:childTnLst>
                                </p:cTn>
                              </p:par>
                            </p:childTnLst>
                          </p:cTn>
                        </p:par>
                        <p:par>
                          <p:cTn id="16" fill="hold" nodeType="afterGroup">
                            <p:stCondLst>
                              <p:cond delay="34111"/>
                            </p:stCondLst>
                            <p:childTnLst>
                              <p:par>
                                <p:cTn id="17" presetID="1" presetClass="mediacall" presetSubtype="0" fill="hold" nodeType="afterEffect">
                                  <p:stCondLst>
                                    <p:cond delay="0"/>
                                  </p:stCondLst>
                                  <p:childTnLst>
                                    <p:cmd type="call" cmd="playFrom(0.0)">
                                      <p:cBhvr>
                                        <p:cTn id="18" dur="6004" fill="hold"/>
                                        <p:tgtEl>
                                          <p:spTgt spid="1502221"/>
                                        </p:tgtEl>
                                      </p:cBhvr>
                                    </p:cmd>
                                  </p:childTnLst>
                                </p:cTn>
                              </p:par>
                            </p:childTnLst>
                          </p:cTn>
                        </p:par>
                        <p:par>
                          <p:cTn id="19" fill="hold" nodeType="afterGroup">
                            <p:stCondLst>
                              <p:cond delay="40115"/>
                            </p:stCondLst>
                            <p:childTnLst>
                              <p:par>
                                <p:cTn id="20" presetID="1" presetClass="mediacall" presetSubtype="0" fill="hold" nodeType="afterEffect">
                                  <p:stCondLst>
                                    <p:cond delay="0"/>
                                  </p:stCondLst>
                                  <p:childTnLst>
                                    <p:cmd type="call" cmd="playFrom(0.0)">
                                      <p:cBhvr>
                                        <p:cTn id="21" dur="4502" fill="hold"/>
                                        <p:tgtEl>
                                          <p:spTgt spid="150222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2" fill="hold" display="0">
                  <p:stCondLst>
                    <p:cond delay="indefinite"/>
                  </p:stCondLst>
                  <p:endCondLst>
                    <p:cond evt="onNext" delay="0">
                      <p:tgtEl>
                        <p:sldTgt/>
                      </p:tgtEl>
                    </p:cond>
                    <p:cond evt="onPrev" delay="0">
                      <p:tgtEl>
                        <p:sldTgt/>
                      </p:tgtEl>
                    </p:cond>
                    <p:cond evt="onStopAudio" delay="0">
                      <p:tgtEl>
                        <p:sldTgt/>
                      </p:tgtEl>
                    </p:cond>
                  </p:endCondLst>
                </p:cTn>
                <p:tgtEl>
                  <p:spTgt spid="1502218"/>
                </p:tgtEl>
              </p:cMediaNode>
            </p:audio>
            <p:audio>
              <p:cMediaNode>
                <p:cTn id="23" fill="hold" display="0">
                  <p:stCondLst>
                    <p:cond delay="indefinite"/>
                  </p:stCondLst>
                  <p:endCondLst>
                    <p:cond evt="onNext" delay="0">
                      <p:tgtEl>
                        <p:sldTgt/>
                      </p:tgtEl>
                    </p:cond>
                    <p:cond evt="onPrev" delay="0">
                      <p:tgtEl>
                        <p:sldTgt/>
                      </p:tgtEl>
                    </p:cond>
                    <p:cond evt="onStopAudio" delay="0">
                      <p:tgtEl>
                        <p:sldTgt/>
                      </p:tgtEl>
                    </p:cond>
                  </p:endCondLst>
                </p:cTn>
                <p:tgtEl>
                  <p:spTgt spid="1502219"/>
                </p:tgtEl>
              </p:cMediaNode>
            </p:audio>
            <p:audio>
              <p:cMediaNode>
                <p:cTn id="24" fill="hold" display="0">
                  <p:stCondLst>
                    <p:cond delay="indefinite"/>
                  </p:stCondLst>
                  <p:endCondLst>
                    <p:cond evt="onNext" delay="0">
                      <p:tgtEl>
                        <p:sldTgt/>
                      </p:tgtEl>
                    </p:cond>
                    <p:cond evt="onPrev" delay="0">
                      <p:tgtEl>
                        <p:sldTgt/>
                      </p:tgtEl>
                    </p:cond>
                    <p:cond evt="onStopAudio" delay="0">
                      <p:tgtEl>
                        <p:sldTgt/>
                      </p:tgtEl>
                    </p:cond>
                  </p:endCondLst>
                </p:cTn>
                <p:tgtEl>
                  <p:spTgt spid="1502220"/>
                </p:tgtEl>
              </p:cMediaNode>
            </p:audio>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1502221"/>
                </p:tgtEl>
              </p:cMediaNode>
            </p:audio>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1502222"/>
                </p:tgtEl>
              </p:cMediaNode>
            </p:audio>
            <p:audio>
              <p:cMediaNode>
                <p:cTn id="27" fill="hold" display="0">
                  <p:stCondLst>
                    <p:cond delay="indefinite"/>
                  </p:stCondLst>
                  <p:endCondLst>
                    <p:cond evt="onNext" delay="0">
                      <p:tgtEl>
                        <p:sldTgt/>
                      </p:tgtEl>
                    </p:cond>
                    <p:cond evt="onPrev" delay="0">
                      <p:tgtEl>
                        <p:sldTgt/>
                      </p:tgtEl>
                    </p:cond>
                    <p:cond evt="onStopAudio" delay="0">
                      <p:tgtEl>
                        <p:sldTgt/>
                      </p:tgtEl>
                    </p:cond>
                  </p:endCondLst>
                </p:cTn>
                <p:tgtEl>
                  <p:spTgt spid="150222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idx="4294967295"/>
          </p:nvPr>
        </p:nvSpPr>
        <p:spPr/>
        <p:txBody>
          <a:bodyPr/>
          <a:lstStyle/>
          <a:p>
            <a:r>
              <a:rPr lang="en-US" smtClean="0">
                <a:latin typeface="Arial" charset="0"/>
              </a:rPr>
              <a:t>R75 CCSE</a:t>
            </a:r>
          </a:p>
        </p:txBody>
      </p:sp>
      <p:sp>
        <p:nvSpPr>
          <p:cNvPr id="30722" name="Rectangle 3"/>
          <p:cNvSpPr>
            <a:spLocks noGrp="1" noChangeArrowheads="1"/>
          </p:cNvSpPr>
          <p:nvPr>
            <p:ph type="body" idx="4294967295"/>
          </p:nvPr>
        </p:nvSpPr>
        <p:spPr>
          <a:xfrm>
            <a:off x="393700" y="833438"/>
            <a:ext cx="6065838" cy="466725"/>
          </a:xfrm>
        </p:spPr>
        <p:txBody>
          <a:bodyPr/>
          <a:lstStyle/>
          <a:p>
            <a:pPr marL="571500" indent="-571500">
              <a:buClr>
                <a:schemeClr val="hlink"/>
              </a:buClr>
              <a:buSzTx/>
            </a:pPr>
            <a:r>
              <a:rPr lang="en-US" sz="2000" smtClean="0">
                <a:latin typeface="Arial" charset="0"/>
                <a:cs typeface="Arial" charset="0"/>
              </a:rPr>
              <a:t>Final Lab Topology</a:t>
            </a:r>
          </a:p>
        </p:txBody>
      </p:sp>
      <p:pic>
        <p:nvPicPr>
          <p:cNvPr id="1502218" name="s427 sp9.wav" descr="speechSoundShapeAutoShape 54">
            <a:hlinkClick r:id="" action="ppaction://media"/>
          </p:cNvPr>
          <p:cNvPicPr>
            <a:picLocks noRot="1" noChangeAspect="1" noChangeArrowheads="1"/>
          </p:cNvPicPr>
          <p:nvPr>
            <a:audioFile r:link="rId2"/>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19" name="s427 sp10.wav" descr="speechSoundShapeAutoShape 56">
            <a:hlinkClick r:id="" action="ppaction://media"/>
          </p:cNvPr>
          <p:cNvPicPr>
            <a:picLocks noRot="1" noChangeAspect="1" noChangeArrowheads="1"/>
          </p:cNvPicPr>
          <p:nvPr>
            <a:audioFile r:link="rId3"/>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0" name="s427 sp11.wav" descr="speechSoundShapeAutoShape 59">
            <a:hlinkClick r:id="" action="ppaction://media"/>
          </p:cNvPr>
          <p:cNvPicPr>
            <a:picLocks noRot="1" noChangeAspect="1" noChangeArrowheads="1"/>
          </p:cNvPicPr>
          <p:nvPr>
            <a:audioFile r:link="rId4"/>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1" name="s427 sp12.wav" descr="speechSoundShapeAutoShape 63">
            <a:hlinkClick r:id="" action="ppaction://media"/>
          </p:cNvPr>
          <p:cNvPicPr>
            <a:picLocks noRot="1" noChangeAspect="1" noChangeArrowheads="1"/>
          </p:cNvPicPr>
          <p:nvPr>
            <a:audioFile r:link="rId5"/>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2" name="s427 sp13.wav" descr="speechSoundShapeAutoShape 68">
            <a:hlinkClick r:id="" action="ppaction://media"/>
          </p:cNvPr>
          <p:cNvPicPr>
            <a:picLocks noRot="1" noChangeAspect="1" noChangeArrowheads="1"/>
          </p:cNvPicPr>
          <p:nvPr>
            <a:audioFile r:link="rId6"/>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3" name="s427 sp30.wav" descr="speechSoundShapeRectangle 3 p1">
            <a:hlinkClick r:id="" action="ppaction://media"/>
          </p:cNvPr>
          <p:cNvPicPr>
            <a:picLocks noRot="1" noChangeAspect="1" noChangeArrowheads="1"/>
          </p:cNvPicPr>
          <p:nvPr>
            <a:audioFile r:link="rId7"/>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30729" name="Picture 10" descr="CCSE_Final_Topology"/>
          <p:cNvPicPr>
            <a:picLocks noChangeAspect="1" noChangeArrowheads="1"/>
          </p:cNvPicPr>
          <p:nvPr/>
        </p:nvPicPr>
        <p:blipFill>
          <a:blip r:embed="rId11"/>
          <a:srcRect/>
          <a:stretch>
            <a:fillRect/>
          </a:stretch>
        </p:blipFill>
        <p:spPr bwMode="auto">
          <a:xfrm>
            <a:off x="1403350" y="1357313"/>
            <a:ext cx="6364288" cy="5137150"/>
          </a:xfrm>
          <a:prstGeom prst="rect">
            <a:avLst/>
          </a:prstGeom>
          <a:noFill/>
          <a:ln w="9525">
            <a:noFill/>
            <a:miter lim="800000"/>
            <a:headEnd/>
            <a:tailEnd/>
          </a:ln>
        </p:spPr>
      </p:pic>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mediacall" presetSubtype="0" fill="hold" nodeType="afterEffect">
                                  <p:stCondLst>
                                    <p:cond delay="0"/>
                                  </p:stCondLst>
                                  <p:childTnLst>
                                    <p:cmd type="call" cmd="playFrom(0.0)">
                                      <p:cBhvr>
                                        <p:cTn id="6" dur="5273" fill="hold"/>
                                        <p:tgtEl>
                                          <p:spTgt spid="1502223"/>
                                        </p:tgtEl>
                                      </p:cBhvr>
                                    </p:cmd>
                                  </p:childTnLst>
                                </p:cTn>
                              </p:par>
                            </p:childTnLst>
                          </p:cTn>
                        </p:par>
                        <p:par>
                          <p:cTn id="7" fill="hold" nodeType="afterGroup">
                            <p:stCondLst>
                              <p:cond delay="5273"/>
                            </p:stCondLst>
                            <p:childTnLst>
                              <p:par>
                                <p:cTn id="8" presetID="1" presetClass="mediacall" presetSubtype="0" fill="hold" nodeType="afterEffect">
                                  <p:stCondLst>
                                    <p:cond delay="0"/>
                                  </p:stCondLst>
                                  <p:childTnLst>
                                    <p:cmd type="call" cmd="playFrom(0.0)">
                                      <p:cBhvr>
                                        <p:cTn id="9" dur="9821" fill="hold"/>
                                        <p:tgtEl>
                                          <p:spTgt spid="1502218"/>
                                        </p:tgtEl>
                                      </p:cBhvr>
                                    </p:cmd>
                                  </p:childTnLst>
                                </p:cTn>
                              </p:par>
                            </p:childTnLst>
                          </p:cTn>
                        </p:par>
                        <p:par>
                          <p:cTn id="10" fill="hold" nodeType="afterGroup">
                            <p:stCondLst>
                              <p:cond delay="15094"/>
                            </p:stCondLst>
                            <p:childTnLst>
                              <p:par>
                                <p:cTn id="11" presetID="1" presetClass="mediacall" presetSubtype="0" fill="hold" nodeType="afterEffect">
                                  <p:stCondLst>
                                    <p:cond delay="0"/>
                                  </p:stCondLst>
                                  <p:childTnLst>
                                    <p:cmd type="call" cmd="playFrom(0.0)">
                                      <p:cBhvr>
                                        <p:cTn id="12" dur="9213" fill="hold"/>
                                        <p:tgtEl>
                                          <p:spTgt spid="1502219"/>
                                        </p:tgtEl>
                                      </p:cBhvr>
                                    </p:cmd>
                                  </p:childTnLst>
                                </p:cTn>
                              </p:par>
                            </p:childTnLst>
                          </p:cTn>
                        </p:par>
                        <p:par>
                          <p:cTn id="13" fill="hold" nodeType="afterGroup">
                            <p:stCondLst>
                              <p:cond delay="24307"/>
                            </p:stCondLst>
                            <p:childTnLst>
                              <p:par>
                                <p:cTn id="14" presetID="1" presetClass="mediacall" presetSubtype="0" fill="hold" nodeType="afterEffect">
                                  <p:stCondLst>
                                    <p:cond delay="0"/>
                                  </p:stCondLst>
                                  <p:childTnLst>
                                    <p:cmd type="call" cmd="playFrom(0.0)">
                                      <p:cBhvr>
                                        <p:cTn id="15" dur="9804" fill="hold"/>
                                        <p:tgtEl>
                                          <p:spTgt spid="1502220"/>
                                        </p:tgtEl>
                                      </p:cBhvr>
                                    </p:cmd>
                                  </p:childTnLst>
                                </p:cTn>
                              </p:par>
                            </p:childTnLst>
                          </p:cTn>
                        </p:par>
                        <p:par>
                          <p:cTn id="16" fill="hold" nodeType="afterGroup">
                            <p:stCondLst>
                              <p:cond delay="34111"/>
                            </p:stCondLst>
                            <p:childTnLst>
                              <p:par>
                                <p:cTn id="17" presetID="1" presetClass="mediacall" presetSubtype="0" fill="hold" nodeType="afterEffect">
                                  <p:stCondLst>
                                    <p:cond delay="0"/>
                                  </p:stCondLst>
                                  <p:childTnLst>
                                    <p:cmd type="call" cmd="playFrom(0.0)">
                                      <p:cBhvr>
                                        <p:cTn id="18" dur="6004" fill="hold"/>
                                        <p:tgtEl>
                                          <p:spTgt spid="1502221"/>
                                        </p:tgtEl>
                                      </p:cBhvr>
                                    </p:cmd>
                                  </p:childTnLst>
                                </p:cTn>
                              </p:par>
                            </p:childTnLst>
                          </p:cTn>
                        </p:par>
                        <p:par>
                          <p:cTn id="19" fill="hold" nodeType="afterGroup">
                            <p:stCondLst>
                              <p:cond delay="40115"/>
                            </p:stCondLst>
                            <p:childTnLst>
                              <p:par>
                                <p:cTn id="20" presetID="1" presetClass="mediacall" presetSubtype="0" fill="hold" nodeType="afterEffect">
                                  <p:stCondLst>
                                    <p:cond delay="0"/>
                                  </p:stCondLst>
                                  <p:childTnLst>
                                    <p:cmd type="call" cmd="playFrom(0.0)">
                                      <p:cBhvr>
                                        <p:cTn id="21" dur="4502" fill="hold"/>
                                        <p:tgtEl>
                                          <p:spTgt spid="150222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2" fill="hold" display="0">
                  <p:stCondLst>
                    <p:cond delay="indefinite"/>
                  </p:stCondLst>
                  <p:endCondLst>
                    <p:cond evt="onNext" delay="0">
                      <p:tgtEl>
                        <p:sldTgt/>
                      </p:tgtEl>
                    </p:cond>
                    <p:cond evt="onPrev" delay="0">
                      <p:tgtEl>
                        <p:sldTgt/>
                      </p:tgtEl>
                    </p:cond>
                    <p:cond evt="onStopAudio" delay="0">
                      <p:tgtEl>
                        <p:sldTgt/>
                      </p:tgtEl>
                    </p:cond>
                  </p:endCondLst>
                </p:cTn>
                <p:tgtEl>
                  <p:spTgt spid="1502218"/>
                </p:tgtEl>
              </p:cMediaNode>
            </p:audio>
            <p:audio>
              <p:cMediaNode>
                <p:cTn id="23" fill="hold" display="0">
                  <p:stCondLst>
                    <p:cond delay="indefinite"/>
                  </p:stCondLst>
                  <p:endCondLst>
                    <p:cond evt="onNext" delay="0">
                      <p:tgtEl>
                        <p:sldTgt/>
                      </p:tgtEl>
                    </p:cond>
                    <p:cond evt="onPrev" delay="0">
                      <p:tgtEl>
                        <p:sldTgt/>
                      </p:tgtEl>
                    </p:cond>
                    <p:cond evt="onStopAudio" delay="0">
                      <p:tgtEl>
                        <p:sldTgt/>
                      </p:tgtEl>
                    </p:cond>
                  </p:endCondLst>
                </p:cTn>
                <p:tgtEl>
                  <p:spTgt spid="1502219"/>
                </p:tgtEl>
              </p:cMediaNode>
            </p:audio>
            <p:audio>
              <p:cMediaNode>
                <p:cTn id="24" fill="hold" display="0">
                  <p:stCondLst>
                    <p:cond delay="indefinite"/>
                  </p:stCondLst>
                  <p:endCondLst>
                    <p:cond evt="onNext" delay="0">
                      <p:tgtEl>
                        <p:sldTgt/>
                      </p:tgtEl>
                    </p:cond>
                    <p:cond evt="onPrev" delay="0">
                      <p:tgtEl>
                        <p:sldTgt/>
                      </p:tgtEl>
                    </p:cond>
                    <p:cond evt="onStopAudio" delay="0">
                      <p:tgtEl>
                        <p:sldTgt/>
                      </p:tgtEl>
                    </p:cond>
                  </p:endCondLst>
                </p:cTn>
                <p:tgtEl>
                  <p:spTgt spid="1502220"/>
                </p:tgtEl>
              </p:cMediaNode>
            </p:audio>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1502221"/>
                </p:tgtEl>
              </p:cMediaNode>
            </p:audio>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1502222"/>
                </p:tgtEl>
              </p:cMediaNode>
            </p:audio>
            <p:audio>
              <p:cMediaNode>
                <p:cTn id="27" fill="hold" display="0">
                  <p:stCondLst>
                    <p:cond delay="indefinite"/>
                  </p:stCondLst>
                  <p:endCondLst>
                    <p:cond evt="onNext" delay="0">
                      <p:tgtEl>
                        <p:sldTgt/>
                      </p:tgtEl>
                    </p:cond>
                    <p:cond evt="onPrev" delay="0">
                      <p:tgtEl>
                        <p:sldTgt/>
                      </p:tgtEl>
                    </p:cond>
                    <p:cond evt="onStopAudio" delay="0">
                      <p:tgtEl>
                        <p:sldTgt/>
                      </p:tgtEl>
                    </p:cond>
                  </p:endCondLst>
                </p:cTn>
                <p:tgtEl>
                  <p:spTgt spid="150222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idx="4294967295"/>
          </p:nvPr>
        </p:nvSpPr>
        <p:spPr/>
        <p:txBody>
          <a:bodyPr/>
          <a:lstStyle/>
          <a:p>
            <a:r>
              <a:rPr lang="en-US" smtClean="0">
                <a:latin typeface="Arial" charset="0"/>
              </a:rPr>
              <a:t>CCSE R75 New Classroom License</a:t>
            </a:r>
          </a:p>
        </p:txBody>
      </p:sp>
      <p:sp>
        <p:nvSpPr>
          <p:cNvPr id="1502211" name="Rectangle 3"/>
          <p:cNvSpPr>
            <a:spLocks noGrp="1" noChangeArrowheads="1"/>
          </p:cNvSpPr>
          <p:nvPr>
            <p:ph type="body" idx="4294967295"/>
          </p:nvPr>
        </p:nvSpPr>
        <p:spPr>
          <a:xfrm>
            <a:off x="431800" y="1023938"/>
            <a:ext cx="6065838" cy="1679575"/>
          </a:xfrm>
        </p:spPr>
        <p:txBody>
          <a:bodyPr/>
          <a:lstStyle/>
          <a:p>
            <a:pPr marL="571500" indent="-571500">
              <a:lnSpc>
                <a:spcPct val="90000"/>
              </a:lnSpc>
              <a:buClr>
                <a:schemeClr val="hlink"/>
              </a:buClr>
              <a:buSzTx/>
            </a:pPr>
            <a:r>
              <a:rPr lang="en-US" sz="1800" smtClean="0">
                <a:latin typeface="Arial" charset="0"/>
                <a:cs typeface="Arial" charset="0"/>
              </a:rPr>
              <a:t>CPSB-EVAL-TRAINING </a:t>
            </a:r>
          </a:p>
          <a:p>
            <a:pPr marL="742950" lvl="1" indent="-285750">
              <a:lnSpc>
                <a:spcPct val="90000"/>
              </a:lnSpc>
              <a:buSzTx/>
              <a:buFont typeface="Wingdings" pitchFamily="2" charset="2"/>
              <a:buChar char="§"/>
            </a:pPr>
            <a:r>
              <a:rPr lang="en-US" sz="1800" smtClean="0">
                <a:latin typeface="Arial" charset="0"/>
              </a:rPr>
              <a:t>6 month evaluation license</a:t>
            </a:r>
          </a:p>
          <a:p>
            <a:pPr marL="742950" lvl="1" indent="-285750">
              <a:lnSpc>
                <a:spcPct val="90000"/>
              </a:lnSpc>
              <a:buSzTx/>
              <a:buFont typeface="Wingdings" pitchFamily="2" charset="2"/>
              <a:buChar char="§"/>
            </a:pPr>
            <a:r>
              <a:rPr lang="en-US" sz="1800" smtClean="0">
                <a:latin typeface="Arial" charset="0"/>
              </a:rPr>
              <a:t>Activates all features for labs </a:t>
            </a:r>
          </a:p>
          <a:p>
            <a:pPr marL="571500" indent="-571500">
              <a:lnSpc>
                <a:spcPct val="90000"/>
              </a:lnSpc>
              <a:buSzTx/>
            </a:pPr>
            <a:r>
              <a:rPr lang="en-US" sz="1800" smtClean="0">
                <a:latin typeface="Arial" charset="0"/>
                <a:cs typeface="Arial" charset="0"/>
              </a:rPr>
              <a:t>Contact Toni with your User Center account number and request for this new evaluation license SKU </a:t>
            </a:r>
          </a:p>
          <a:p>
            <a:pPr marL="571500" indent="-571500">
              <a:lnSpc>
                <a:spcPct val="90000"/>
              </a:lnSpc>
              <a:buClr>
                <a:schemeClr val="hlink"/>
              </a:buClr>
              <a:buSzTx/>
            </a:pPr>
            <a:endParaRPr lang="en-US" sz="1800" smtClean="0">
              <a:latin typeface="Arial" charset="0"/>
              <a:cs typeface="Arial" charset="0"/>
            </a:endParaRPr>
          </a:p>
        </p:txBody>
      </p:sp>
      <p:pic>
        <p:nvPicPr>
          <p:cNvPr id="1502218" name="s427 sp9.wav" descr="speechSoundShapeAutoShape 54">
            <a:hlinkClick r:id="" action="ppaction://media"/>
          </p:cNvPr>
          <p:cNvPicPr>
            <a:picLocks noRot="1" noChangeAspect="1" noChangeArrowheads="1"/>
          </p:cNvPicPr>
          <p:nvPr>
            <a:audioFile r:link="rId2"/>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19" name="s427 sp10.wav" descr="speechSoundShapeAutoShape 56">
            <a:hlinkClick r:id="" action="ppaction://media"/>
          </p:cNvPr>
          <p:cNvPicPr>
            <a:picLocks noRot="1" noChangeAspect="1" noChangeArrowheads="1"/>
          </p:cNvPicPr>
          <p:nvPr>
            <a:audioFile r:link="rId3"/>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0" name="s427 sp11.wav" descr="speechSoundShapeAutoShape 59">
            <a:hlinkClick r:id="" action="ppaction://media"/>
          </p:cNvPr>
          <p:cNvPicPr>
            <a:picLocks noRot="1" noChangeAspect="1" noChangeArrowheads="1"/>
          </p:cNvPicPr>
          <p:nvPr>
            <a:audioFile r:link="rId4"/>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1" name="s427 sp12.wav" descr="speechSoundShapeAutoShape 63">
            <a:hlinkClick r:id="" action="ppaction://media"/>
          </p:cNvPr>
          <p:cNvPicPr>
            <a:picLocks noRot="1" noChangeAspect="1" noChangeArrowheads="1"/>
          </p:cNvPicPr>
          <p:nvPr>
            <a:audioFile r:link="rId5"/>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2" name="s427 sp13.wav" descr="speechSoundShapeAutoShape 68">
            <a:hlinkClick r:id="" action="ppaction://media"/>
          </p:cNvPr>
          <p:cNvPicPr>
            <a:picLocks noRot="1" noChangeAspect="1" noChangeArrowheads="1"/>
          </p:cNvPicPr>
          <p:nvPr>
            <a:audioFile r:link="rId6"/>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3" name="s427 sp30.wav" descr="speechSoundShapeRectangle 3 p1">
            <a:hlinkClick r:id="" action="ppaction://media"/>
          </p:cNvPr>
          <p:cNvPicPr>
            <a:picLocks noRot="1" noChangeAspect="1" noChangeArrowheads="1"/>
          </p:cNvPicPr>
          <p:nvPr>
            <a:audioFile r:link="rId7"/>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32777" name="Picture 10" descr="thumb_license_1"/>
          <p:cNvPicPr>
            <a:picLocks noChangeAspect="1" noChangeArrowheads="1"/>
          </p:cNvPicPr>
          <p:nvPr/>
        </p:nvPicPr>
        <p:blipFill>
          <a:blip r:embed="rId11"/>
          <a:srcRect/>
          <a:stretch>
            <a:fillRect/>
          </a:stretch>
        </p:blipFill>
        <p:spPr bwMode="auto">
          <a:xfrm>
            <a:off x="5067300" y="2838450"/>
            <a:ext cx="3524250" cy="3524250"/>
          </a:xfrm>
          <a:prstGeom prst="rect">
            <a:avLst/>
          </a:prstGeom>
          <a:noFill/>
          <a:ln w="9525">
            <a:noFill/>
            <a:miter lim="800000"/>
            <a:headEnd/>
            <a:tailEnd/>
          </a:ln>
        </p:spPr>
      </p:pic>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02211">
                                            <p:txEl>
                                              <p:pRg st="0" end="0"/>
                                            </p:txEl>
                                          </p:spTgt>
                                        </p:tgtEl>
                                        <p:attrNameLst>
                                          <p:attrName>style.visibility</p:attrName>
                                        </p:attrNameLst>
                                      </p:cBhvr>
                                      <p:to>
                                        <p:strVal val="visible"/>
                                      </p:to>
                                    </p:set>
                                    <p:animEffect transition="in" filter="fade">
                                      <p:cBhvr>
                                        <p:cTn id="7" dur="500"/>
                                        <p:tgtEl>
                                          <p:spTgt spid="1502211">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02211">
                                            <p:txEl>
                                              <p:pRg st="1" end="1"/>
                                            </p:txEl>
                                          </p:spTgt>
                                        </p:tgtEl>
                                        <p:attrNameLst>
                                          <p:attrName>style.visibility</p:attrName>
                                        </p:attrNameLst>
                                      </p:cBhvr>
                                      <p:to>
                                        <p:strVal val="visible"/>
                                      </p:to>
                                    </p:set>
                                    <p:animEffect transition="in" filter="fade">
                                      <p:cBhvr>
                                        <p:cTn id="10" dur="500"/>
                                        <p:tgtEl>
                                          <p:spTgt spid="1502211">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02211">
                                            <p:txEl>
                                              <p:pRg st="2" end="2"/>
                                            </p:txEl>
                                          </p:spTgt>
                                        </p:tgtEl>
                                        <p:attrNameLst>
                                          <p:attrName>style.visibility</p:attrName>
                                        </p:attrNameLst>
                                      </p:cBhvr>
                                      <p:to>
                                        <p:strVal val="visible"/>
                                      </p:to>
                                    </p:set>
                                    <p:animEffect transition="in" filter="fade">
                                      <p:cBhvr>
                                        <p:cTn id="13" dur="500"/>
                                        <p:tgtEl>
                                          <p:spTgt spid="1502211">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502211">
                                            <p:txEl>
                                              <p:pRg st="3" end="3"/>
                                            </p:txEl>
                                          </p:spTgt>
                                        </p:tgtEl>
                                        <p:attrNameLst>
                                          <p:attrName>style.visibility</p:attrName>
                                        </p:attrNameLst>
                                      </p:cBhvr>
                                      <p:to>
                                        <p:strVal val="visible"/>
                                      </p:to>
                                    </p:set>
                                    <p:animEffect transition="in" filter="fade">
                                      <p:cBhvr>
                                        <p:cTn id="18" dur="500"/>
                                        <p:tgtEl>
                                          <p:spTgt spid="1502211">
                                            <p:txEl>
                                              <p:pRg st="3" end="3"/>
                                            </p:txEl>
                                          </p:spTgt>
                                        </p:tgtEl>
                                      </p:cBhvr>
                                    </p:animEffect>
                                  </p:childTnLst>
                                </p:cTn>
                              </p:par>
                            </p:childTnLst>
                          </p:cTn>
                        </p:par>
                        <p:par>
                          <p:cTn id="19" fill="hold" nodeType="afterGroup">
                            <p:stCondLst>
                              <p:cond delay="500"/>
                            </p:stCondLst>
                            <p:childTnLst>
                              <p:par>
                                <p:cTn id="20" presetID="1" presetClass="mediacall" presetSubtype="0" fill="hold" nodeType="afterEffect">
                                  <p:stCondLst>
                                    <p:cond delay="0"/>
                                  </p:stCondLst>
                                  <p:childTnLst>
                                    <p:cmd type="call" cmd="playFrom(0.0)">
                                      <p:cBhvr>
                                        <p:cTn id="21" dur="5273" fill="hold"/>
                                        <p:tgtEl>
                                          <p:spTgt spid="1502223"/>
                                        </p:tgtEl>
                                      </p:cBhvr>
                                    </p:cmd>
                                  </p:childTnLst>
                                </p:cTn>
                              </p:par>
                            </p:childTnLst>
                          </p:cTn>
                        </p:par>
                        <p:par>
                          <p:cTn id="22" fill="hold" nodeType="afterGroup">
                            <p:stCondLst>
                              <p:cond delay="5773"/>
                            </p:stCondLst>
                            <p:childTnLst>
                              <p:par>
                                <p:cTn id="23" presetID="1" presetClass="mediacall" presetSubtype="0" fill="hold" nodeType="afterEffect">
                                  <p:stCondLst>
                                    <p:cond delay="0"/>
                                  </p:stCondLst>
                                  <p:childTnLst>
                                    <p:cmd type="call" cmd="playFrom(0.0)">
                                      <p:cBhvr>
                                        <p:cTn id="24" dur="9821" fill="hold"/>
                                        <p:tgtEl>
                                          <p:spTgt spid="1502218"/>
                                        </p:tgtEl>
                                      </p:cBhvr>
                                    </p:cmd>
                                  </p:childTnLst>
                                </p:cTn>
                              </p:par>
                            </p:childTnLst>
                          </p:cTn>
                        </p:par>
                        <p:par>
                          <p:cTn id="25" fill="hold" nodeType="afterGroup">
                            <p:stCondLst>
                              <p:cond delay="15594"/>
                            </p:stCondLst>
                            <p:childTnLst>
                              <p:par>
                                <p:cTn id="26" presetID="1" presetClass="mediacall" presetSubtype="0" fill="hold" nodeType="afterEffect">
                                  <p:stCondLst>
                                    <p:cond delay="0"/>
                                  </p:stCondLst>
                                  <p:childTnLst>
                                    <p:cmd type="call" cmd="playFrom(0.0)">
                                      <p:cBhvr>
                                        <p:cTn id="27" dur="9213" fill="hold"/>
                                        <p:tgtEl>
                                          <p:spTgt spid="1502219"/>
                                        </p:tgtEl>
                                      </p:cBhvr>
                                    </p:cmd>
                                  </p:childTnLst>
                                </p:cTn>
                              </p:par>
                            </p:childTnLst>
                          </p:cTn>
                        </p:par>
                        <p:par>
                          <p:cTn id="28" fill="hold" nodeType="afterGroup">
                            <p:stCondLst>
                              <p:cond delay="24807"/>
                            </p:stCondLst>
                            <p:childTnLst>
                              <p:par>
                                <p:cTn id="29" presetID="1" presetClass="mediacall" presetSubtype="0" fill="hold" nodeType="afterEffect">
                                  <p:stCondLst>
                                    <p:cond delay="0"/>
                                  </p:stCondLst>
                                  <p:childTnLst>
                                    <p:cmd type="call" cmd="playFrom(0.0)">
                                      <p:cBhvr>
                                        <p:cTn id="30" dur="9804" fill="hold"/>
                                        <p:tgtEl>
                                          <p:spTgt spid="1502220"/>
                                        </p:tgtEl>
                                      </p:cBhvr>
                                    </p:cmd>
                                  </p:childTnLst>
                                </p:cTn>
                              </p:par>
                            </p:childTnLst>
                          </p:cTn>
                        </p:par>
                        <p:par>
                          <p:cTn id="31" fill="hold" nodeType="afterGroup">
                            <p:stCondLst>
                              <p:cond delay="34611"/>
                            </p:stCondLst>
                            <p:childTnLst>
                              <p:par>
                                <p:cTn id="32" presetID="1" presetClass="mediacall" presetSubtype="0" fill="hold" nodeType="afterEffect">
                                  <p:stCondLst>
                                    <p:cond delay="0"/>
                                  </p:stCondLst>
                                  <p:childTnLst>
                                    <p:cmd type="call" cmd="playFrom(0.0)">
                                      <p:cBhvr>
                                        <p:cTn id="33" dur="6004" fill="hold"/>
                                        <p:tgtEl>
                                          <p:spTgt spid="1502221"/>
                                        </p:tgtEl>
                                      </p:cBhvr>
                                    </p:cmd>
                                  </p:childTnLst>
                                </p:cTn>
                              </p:par>
                            </p:childTnLst>
                          </p:cTn>
                        </p:par>
                        <p:par>
                          <p:cTn id="34" fill="hold" nodeType="afterGroup">
                            <p:stCondLst>
                              <p:cond delay="40615"/>
                            </p:stCondLst>
                            <p:childTnLst>
                              <p:par>
                                <p:cTn id="35" presetID="1" presetClass="mediacall" presetSubtype="0" fill="hold" nodeType="afterEffect">
                                  <p:stCondLst>
                                    <p:cond delay="0"/>
                                  </p:stCondLst>
                                  <p:childTnLst>
                                    <p:cmd type="call" cmd="playFrom(0.0)">
                                      <p:cBhvr>
                                        <p:cTn id="36" dur="4502" fill="hold"/>
                                        <p:tgtEl>
                                          <p:spTgt spid="150222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37" fill="hold" display="0">
                  <p:stCondLst>
                    <p:cond delay="indefinite"/>
                  </p:stCondLst>
                  <p:endCondLst>
                    <p:cond evt="onNext" delay="0">
                      <p:tgtEl>
                        <p:sldTgt/>
                      </p:tgtEl>
                    </p:cond>
                    <p:cond evt="onPrev" delay="0">
                      <p:tgtEl>
                        <p:sldTgt/>
                      </p:tgtEl>
                    </p:cond>
                    <p:cond evt="onStopAudio" delay="0">
                      <p:tgtEl>
                        <p:sldTgt/>
                      </p:tgtEl>
                    </p:cond>
                  </p:endCondLst>
                </p:cTn>
                <p:tgtEl>
                  <p:spTgt spid="1502218"/>
                </p:tgtEl>
              </p:cMediaNode>
            </p:audio>
            <p:audio>
              <p:cMediaNode>
                <p:cTn id="38" fill="hold" display="0">
                  <p:stCondLst>
                    <p:cond delay="indefinite"/>
                  </p:stCondLst>
                  <p:endCondLst>
                    <p:cond evt="onNext" delay="0">
                      <p:tgtEl>
                        <p:sldTgt/>
                      </p:tgtEl>
                    </p:cond>
                    <p:cond evt="onPrev" delay="0">
                      <p:tgtEl>
                        <p:sldTgt/>
                      </p:tgtEl>
                    </p:cond>
                    <p:cond evt="onStopAudio" delay="0">
                      <p:tgtEl>
                        <p:sldTgt/>
                      </p:tgtEl>
                    </p:cond>
                  </p:endCondLst>
                </p:cTn>
                <p:tgtEl>
                  <p:spTgt spid="1502219"/>
                </p:tgtEl>
              </p:cMediaNode>
            </p:audio>
            <p:audio>
              <p:cMediaNode>
                <p:cTn id="39" fill="hold" display="0">
                  <p:stCondLst>
                    <p:cond delay="indefinite"/>
                  </p:stCondLst>
                  <p:endCondLst>
                    <p:cond evt="onNext" delay="0">
                      <p:tgtEl>
                        <p:sldTgt/>
                      </p:tgtEl>
                    </p:cond>
                    <p:cond evt="onPrev" delay="0">
                      <p:tgtEl>
                        <p:sldTgt/>
                      </p:tgtEl>
                    </p:cond>
                    <p:cond evt="onStopAudio" delay="0">
                      <p:tgtEl>
                        <p:sldTgt/>
                      </p:tgtEl>
                    </p:cond>
                  </p:endCondLst>
                </p:cTn>
                <p:tgtEl>
                  <p:spTgt spid="1502220"/>
                </p:tgtEl>
              </p:cMediaNode>
            </p:audio>
            <p:audio>
              <p:cMediaNode>
                <p:cTn id="40" fill="hold" display="0">
                  <p:stCondLst>
                    <p:cond delay="indefinite"/>
                  </p:stCondLst>
                  <p:endCondLst>
                    <p:cond evt="onNext" delay="0">
                      <p:tgtEl>
                        <p:sldTgt/>
                      </p:tgtEl>
                    </p:cond>
                    <p:cond evt="onPrev" delay="0">
                      <p:tgtEl>
                        <p:sldTgt/>
                      </p:tgtEl>
                    </p:cond>
                    <p:cond evt="onStopAudio" delay="0">
                      <p:tgtEl>
                        <p:sldTgt/>
                      </p:tgtEl>
                    </p:cond>
                  </p:endCondLst>
                </p:cTn>
                <p:tgtEl>
                  <p:spTgt spid="1502221"/>
                </p:tgtEl>
              </p:cMediaNode>
            </p:audio>
            <p:audio>
              <p:cMediaNode>
                <p:cTn id="41" fill="hold" display="0">
                  <p:stCondLst>
                    <p:cond delay="indefinite"/>
                  </p:stCondLst>
                  <p:endCondLst>
                    <p:cond evt="onNext" delay="0">
                      <p:tgtEl>
                        <p:sldTgt/>
                      </p:tgtEl>
                    </p:cond>
                    <p:cond evt="onPrev" delay="0">
                      <p:tgtEl>
                        <p:sldTgt/>
                      </p:tgtEl>
                    </p:cond>
                    <p:cond evt="onStopAudio" delay="0">
                      <p:tgtEl>
                        <p:sldTgt/>
                      </p:tgtEl>
                    </p:cond>
                  </p:endCondLst>
                </p:cTn>
                <p:tgtEl>
                  <p:spTgt spid="1502222"/>
                </p:tgtEl>
              </p:cMediaNode>
            </p:audio>
            <p:audio>
              <p:cMediaNode>
                <p:cTn id="42" fill="hold" display="0">
                  <p:stCondLst>
                    <p:cond delay="indefinite"/>
                  </p:stCondLst>
                  <p:endCondLst>
                    <p:cond evt="onNext" delay="0">
                      <p:tgtEl>
                        <p:sldTgt/>
                      </p:tgtEl>
                    </p:cond>
                    <p:cond evt="onPrev" delay="0">
                      <p:tgtEl>
                        <p:sldTgt/>
                      </p:tgtEl>
                    </p:cond>
                    <p:cond evt="onStopAudio" delay="0">
                      <p:tgtEl>
                        <p:sldTgt/>
                      </p:tgtEl>
                    </p:cond>
                  </p:endCondLst>
                </p:cTn>
                <p:tgtEl>
                  <p:spTgt spid="1502223"/>
                </p:tgtEl>
              </p:cMediaNode>
            </p:audio>
          </p:childTnLst>
        </p:cTn>
      </p:par>
    </p:tnLst>
    <p:bldLst>
      <p:bldP spid="1502211"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p:txBody>
          <a:bodyPr/>
          <a:lstStyle/>
          <a:p>
            <a:r>
              <a:rPr lang="en-US" smtClean="0">
                <a:latin typeface="Arial" charset="0"/>
              </a:rPr>
              <a:t>Training Blades</a:t>
            </a:r>
          </a:p>
        </p:txBody>
      </p:sp>
      <p:sp>
        <p:nvSpPr>
          <p:cNvPr id="34818" name="Rectangle 3"/>
          <p:cNvSpPr>
            <a:spLocks noGrp="1" noChangeArrowheads="1"/>
          </p:cNvSpPr>
          <p:nvPr>
            <p:ph type="body" idx="1"/>
          </p:nvPr>
        </p:nvSpPr>
        <p:spPr>
          <a:xfrm>
            <a:off x="338138" y="1323975"/>
            <a:ext cx="8464550" cy="4991100"/>
          </a:xfrm>
        </p:spPr>
        <p:txBody>
          <a:bodyPr/>
          <a:lstStyle/>
          <a:p>
            <a:pPr marL="228600" indent="-228600">
              <a:spcBef>
                <a:spcPts val="1200"/>
              </a:spcBef>
            </a:pPr>
            <a:endParaRPr lang="en-US" smtClean="0">
              <a:latin typeface="Arial" charset="0"/>
              <a:cs typeface="Arial" charset="0"/>
            </a:endParaRPr>
          </a:p>
          <a:p>
            <a:pPr marL="228600" indent="-228600">
              <a:spcBef>
                <a:spcPts val="1200"/>
              </a:spcBef>
            </a:pPr>
            <a:endParaRPr lang="en-US" smtClean="0">
              <a:latin typeface="Arial" charset="0"/>
              <a:cs typeface="Arial" charset="0"/>
            </a:endParaRPr>
          </a:p>
          <a:p>
            <a:pPr marL="742950" lvl="1" indent="-285750"/>
            <a:r>
              <a:rPr lang="en-US" smtClean="0">
                <a:latin typeface="Arial" charset="0"/>
              </a:rPr>
              <a:t>Mark Hoefle is our presenter for the new Training Blades and course overview</a:t>
            </a:r>
          </a:p>
        </p:txBody>
      </p:sp>
      <p:pic>
        <p:nvPicPr>
          <p:cNvPr id="34820" name="Picture 24"/>
          <p:cNvPicPr>
            <a:picLocks noChangeAspect="1" noChangeArrowheads="1"/>
          </p:cNvPicPr>
          <p:nvPr/>
        </p:nvPicPr>
        <p:blipFill>
          <a:blip r:embed="rId2"/>
          <a:srcRect l="23529" r="23529"/>
          <a:stretch>
            <a:fillRect/>
          </a:stretch>
        </p:blipFill>
        <p:spPr bwMode="auto">
          <a:xfrm>
            <a:off x="876300" y="1103313"/>
            <a:ext cx="685800" cy="974725"/>
          </a:xfrm>
          <a:prstGeom prst="rect">
            <a:avLst/>
          </a:prstGeom>
          <a:noFill/>
          <a:ln w="38100">
            <a:solidFill>
              <a:schemeClr val="tx2"/>
            </a:solidFill>
            <a:miter lim="800000"/>
            <a:headEnd/>
            <a:tailEnd/>
          </a:ln>
        </p:spPr>
      </p:pic>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idx="4294967295"/>
          </p:nvPr>
        </p:nvSpPr>
        <p:spPr/>
        <p:txBody>
          <a:bodyPr/>
          <a:lstStyle/>
          <a:p>
            <a:r>
              <a:rPr lang="en-US" smtClean="0">
                <a:latin typeface="Arial" charset="0"/>
              </a:rPr>
              <a:t>New Blade Training Courses</a:t>
            </a:r>
          </a:p>
        </p:txBody>
      </p:sp>
      <p:sp>
        <p:nvSpPr>
          <p:cNvPr id="1502211" name="Rectangle 3"/>
          <p:cNvSpPr>
            <a:spLocks noGrp="1" noChangeArrowheads="1"/>
          </p:cNvSpPr>
          <p:nvPr>
            <p:ph type="body" idx="4294967295"/>
          </p:nvPr>
        </p:nvSpPr>
        <p:spPr>
          <a:xfrm>
            <a:off x="717550" y="1166813"/>
            <a:ext cx="6065838" cy="4889500"/>
          </a:xfrm>
        </p:spPr>
        <p:txBody>
          <a:bodyPr/>
          <a:lstStyle/>
          <a:p>
            <a:pPr marL="571500" indent="-571500">
              <a:buClr>
                <a:schemeClr val="hlink"/>
              </a:buClr>
              <a:buSzTx/>
            </a:pPr>
            <a:r>
              <a:rPr lang="en-US" sz="2000" smtClean="0">
                <a:latin typeface="Arial" charset="0"/>
                <a:cs typeface="Arial" charset="0"/>
              </a:rPr>
              <a:t>Application Control Blade</a:t>
            </a:r>
          </a:p>
          <a:p>
            <a:pPr marL="571500" indent="-571500">
              <a:buClr>
                <a:schemeClr val="hlink"/>
              </a:buClr>
              <a:buSzTx/>
            </a:pPr>
            <a:r>
              <a:rPr lang="en-US" sz="2000" smtClean="0">
                <a:latin typeface="Arial" charset="0"/>
                <a:cs typeface="Arial" charset="0"/>
              </a:rPr>
              <a:t>DLP Blade</a:t>
            </a:r>
          </a:p>
          <a:p>
            <a:pPr marL="571500" indent="-571500">
              <a:buClr>
                <a:schemeClr val="hlink"/>
              </a:buClr>
              <a:buSzTx/>
            </a:pPr>
            <a:r>
              <a:rPr lang="en-US" sz="2000" smtClean="0">
                <a:latin typeface="Arial" charset="0"/>
                <a:cs typeface="Arial" charset="0"/>
              </a:rPr>
              <a:t>IPS Blade (Coming Soon)</a:t>
            </a:r>
          </a:p>
          <a:p>
            <a:pPr marL="571500" indent="-571500">
              <a:buClr>
                <a:schemeClr val="hlink"/>
              </a:buClr>
              <a:buSzTx/>
            </a:pPr>
            <a:r>
              <a:rPr lang="en-US" sz="2000" smtClean="0">
                <a:latin typeface="Arial" charset="0"/>
                <a:cs typeface="Arial" charset="0"/>
              </a:rPr>
              <a:t>Mobile Access (Coming Soon)</a:t>
            </a:r>
          </a:p>
          <a:p>
            <a:pPr marL="571500" indent="-571500">
              <a:buClr>
                <a:schemeClr val="hlink"/>
              </a:buClr>
              <a:buSzTx/>
            </a:pPr>
            <a:r>
              <a:rPr lang="en-US" sz="2000" smtClean="0">
                <a:latin typeface="Arial" charset="0"/>
                <a:cs typeface="Arial" charset="0"/>
              </a:rPr>
              <a:t>Gaia (Coming Soon)</a:t>
            </a:r>
          </a:p>
          <a:p>
            <a:pPr marL="571500" indent="-571500">
              <a:buClr>
                <a:schemeClr val="hlink"/>
              </a:buClr>
              <a:buSzTx/>
            </a:pPr>
            <a:endParaRPr lang="en-US" sz="2000" smtClean="0">
              <a:latin typeface="Arial" charset="0"/>
              <a:cs typeface="Arial" charset="0"/>
            </a:endParaRPr>
          </a:p>
          <a:p>
            <a:pPr marL="571500" indent="-571500">
              <a:lnSpc>
                <a:spcPct val="80000"/>
              </a:lnSpc>
              <a:spcBef>
                <a:spcPts val="300"/>
              </a:spcBef>
              <a:spcAft>
                <a:spcPts val="600"/>
              </a:spcAft>
            </a:pPr>
            <a:endParaRPr lang="en-US" sz="2000" smtClean="0">
              <a:latin typeface="Arial" charset="0"/>
              <a:cs typeface="Arial" charset="0"/>
            </a:endParaRPr>
          </a:p>
          <a:p>
            <a:pPr marL="571500" indent="-571500">
              <a:lnSpc>
                <a:spcPct val="80000"/>
              </a:lnSpc>
              <a:spcBef>
                <a:spcPts val="300"/>
              </a:spcBef>
            </a:pPr>
            <a:endParaRPr lang="en-US" sz="2000" smtClean="0">
              <a:latin typeface="Arial" charset="0"/>
              <a:cs typeface="Arial" charset="0"/>
            </a:endParaRPr>
          </a:p>
        </p:txBody>
      </p:sp>
      <p:pic>
        <p:nvPicPr>
          <p:cNvPr id="1502218" name="s427 sp9.wav" descr="speechSoundShapeAutoShape 54">
            <a:hlinkClick r:id="" action="ppaction://media"/>
          </p:cNvPr>
          <p:cNvPicPr>
            <a:picLocks noRot="1" noChangeAspect="1" noChangeArrowheads="1"/>
          </p:cNvPicPr>
          <p:nvPr>
            <a:audioFile r:link="rId2"/>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19" name="s427 sp10.wav" descr="speechSoundShapeAutoShape 56">
            <a:hlinkClick r:id="" action="ppaction://media"/>
          </p:cNvPr>
          <p:cNvPicPr>
            <a:picLocks noRot="1" noChangeAspect="1" noChangeArrowheads="1"/>
          </p:cNvPicPr>
          <p:nvPr>
            <a:audioFile r:link="rId3"/>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0" name="s427 sp11.wav" descr="speechSoundShapeAutoShape 59">
            <a:hlinkClick r:id="" action="ppaction://media"/>
          </p:cNvPr>
          <p:cNvPicPr>
            <a:picLocks noRot="1" noChangeAspect="1" noChangeArrowheads="1"/>
          </p:cNvPicPr>
          <p:nvPr>
            <a:audioFile r:link="rId4"/>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1" name="s427 sp12.wav" descr="speechSoundShapeAutoShape 63">
            <a:hlinkClick r:id="" action="ppaction://media"/>
          </p:cNvPr>
          <p:cNvPicPr>
            <a:picLocks noRot="1" noChangeAspect="1" noChangeArrowheads="1"/>
          </p:cNvPicPr>
          <p:nvPr>
            <a:audioFile r:link="rId5"/>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2" name="s427 sp13.wav" descr="speechSoundShapeAutoShape 68">
            <a:hlinkClick r:id="" action="ppaction://media"/>
          </p:cNvPr>
          <p:cNvPicPr>
            <a:picLocks noRot="1" noChangeAspect="1" noChangeArrowheads="1"/>
          </p:cNvPicPr>
          <p:nvPr>
            <a:audioFile r:link="rId6"/>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3" name="s427 sp30.wav" descr="speechSoundShapeRectangle 3 p1">
            <a:hlinkClick r:id="" action="ppaction://media"/>
          </p:cNvPr>
          <p:cNvPicPr>
            <a:picLocks noRot="1" noChangeAspect="1" noChangeArrowheads="1"/>
          </p:cNvPicPr>
          <p:nvPr>
            <a:audioFile r:link="rId7"/>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35849" name="Picture 2" descr="Mobile Training on your PC, Mac, iPad or Smartphone"/>
          <p:cNvPicPr>
            <a:picLocks noChangeAspect="1" noChangeArrowheads="1"/>
          </p:cNvPicPr>
          <p:nvPr/>
        </p:nvPicPr>
        <p:blipFill>
          <a:blip r:embed="rId11"/>
          <a:srcRect/>
          <a:stretch>
            <a:fillRect/>
          </a:stretch>
        </p:blipFill>
        <p:spPr bwMode="auto">
          <a:xfrm>
            <a:off x="849313" y="4111625"/>
            <a:ext cx="7088187" cy="1747838"/>
          </a:xfrm>
          <a:prstGeom prst="rect">
            <a:avLst/>
          </a:prstGeom>
          <a:noFill/>
          <a:ln w="9525">
            <a:noFill/>
            <a:miter lim="800000"/>
            <a:headEnd/>
            <a:tailEnd/>
          </a:ln>
        </p:spPr>
      </p:pic>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02211">
                                            <p:txEl>
                                              <p:pRg st="0" end="0"/>
                                            </p:txEl>
                                          </p:spTgt>
                                        </p:tgtEl>
                                        <p:attrNameLst>
                                          <p:attrName>style.visibility</p:attrName>
                                        </p:attrNameLst>
                                      </p:cBhvr>
                                      <p:to>
                                        <p:strVal val="visible"/>
                                      </p:to>
                                    </p:set>
                                    <p:animEffect transition="in" filter="fade">
                                      <p:cBhvr>
                                        <p:cTn id="7" dur="500"/>
                                        <p:tgtEl>
                                          <p:spTgt spid="15022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02211">
                                            <p:txEl>
                                              <p:pRg st="1" end="1"/>
                                            </p:txEl>
                                          </p:spTgt>
                                        </p:tgtEl>
                                        <p:attrNameLst>
                                          <p:attrName>style.visibility</p:attrName>
                                        </p:attrNameLst>
                                      </p:cBhvr>
                                      <p:to>
                                        <p:strVal val="visible"/>
                                      </p:to>
                                    </p:set>
                                    <p:animEffect transition="in" filter="fade">
                                      <p:cBhvr>
                                        <p:cTn id="12" dur="500"/>
                                        <p:tgtEl>
                                          <p:spTgt spid="15022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02211">
                                            <p:txEl>
                                              <p:pRg st="2" end="2"/>
                                            </p:txEl>
                                          </p:spTgt>
                                        </p:tgtEl>
                                        <p:attrNameLst>
                                          <p:attrName>style.visibility</p:attrName>
                                        </p:attrNameLst>
                                      </p:cBhvr>
                                      <p:to>
                                        <p:strVal val="visible"/>
                                      </p:to>
                                    </p:set>
                                    <p:animEffect transition="in" filter="fade">
                                      <p:cBhvr>
                                        <p:cTn id="17" dur="500"/>
                                        <p:tgtEl>
                                          <p:spTgt spid="15022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02211">
                                            <p:txEl>
                                              <p:pRg st="3" end="3"/>
                                            </p:txEl>
                                          </p:spTgt>
                                        </p:tgtEl>
                                        <p:attrNameLst>
                                          <p:attrName>style.visibility</p:attrName>
                                        </p:attrNameLst>
                                      </p:cBhvr>
                                      <p:to>
                                        <p:strVal val="visible"/>
                                      </p:to>
                                    </p:set>
                                    <p:animEffect transition="in" filter="fade">
                                      <p:cBhvr>
                                        <p:cTn id="22" dur="500"/>
                                        <p:tgtEl>
                                          <p:spTgt spid="15022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02211">
                                            <p:txEl>
                                              <p:pRg st="4" end="4"/>
                                            </p:txEl>
                                          </p:spTgt>
                                        </p:tgtEl>
                                        <p:attrNameLst>
                                          <p:attrName>style.visibility</p:attrName>
                                        </p:attrNameLst>
                                      </p:cBhvr>
                                      <p:to>
                                        <p:strVal val="visible"/>
                                      </p:to>
                                    </p:set>
                                    <p:animEffect transition="in" filter="fade">
                                      <p:cBhvr>
                                        <p:cTn id="27" dur="500"/>
                                        <p:tgtEl>
                                          <p:spTgt spid="1502211">
                                            <p:txEl>
                                              <p:pRg st="4" end="4"/>
                                            </p:txEl>
                                          </p:spTgt>
                                        </p:tgtEl>
                                      </p:cBhvr>
                                    </p:animEffect>
                                  </p:childTnLst>
                                </p:cTn>
                              </p:par>
                            </p:childTnLst>
                          </p:cTn>
                        </p:par>
                        <p:par>
                          <p:cTn id="28" fill="hold" nodeType="afterGroup">
                            <p:stCondLst>
                              <p:cond delay="500"/>
                            </p:stCondLst>
                            <p:childTnLst>
                              <p:par>
                                <p:cTn id="29" presetID="1" presetClass="mediacall" presetSubtype="0" fill="hold" nodeType="afterEffect">
                                  <p:stCondLst>
                                    <p:cond delay="0"/>
                                  </p:stCondLst>
                                  <p:childTnLst>
                                    <p:cmd type="call" cmd="playFrom(0.0)">
                                      <p:cBhvr>
                                        <p:cTn id="30" dur="5273" fill="hold"/>
                                        <p:tgtEl>
                                          <p:spTgt spid="1502223"/>
                                        </p:tgtEl>
                                      </p:cBhvr>
                                    </p:cmd>
                                  </p:childTnLst>
                                </p:cTn>
                              </p:par>
                            </p:childTnLst>
                          </p:cTn>
                        </p:par>
                        <p:par>
                          <p:cTn id="31" fill="hold" nodeType="afterGroup">
                            <p:stCondLst>
                              <p:cond delay="5773"/>
                            </p:stCondLst>
                            <p:childTnLst>
                              <p:par>
                                <p:cTn id="32" presetID="1" presetClass="mediacall" presetSubtype="0" fill="hold" nodeType="afterEffect">
                                  <p:stCondLst>
                                    <p:cond delay="0"/>
                                  </p:stCondLst>
                                  <p:childTnLst>
                                    <p:cmd type="call" cmd="playFrom(0.0)">
                                      <p:cBhvr>
                                        <p:cTn id="33" dur="9821" fill="hold"/>
                                        <p:tgtEl>
                                          <p:spTgt spid="1502218"/>
                                        </p:tgtEl>
                                      </p:cBhvr>
                                    </p:cmd>
                                  </p:childTnLst>
                                </p:cTn>
                              </p:par>
                            </p:childTnLst>
                          </p:cTn>
                        </p:par>
                        <p:par>
                          <p:cTn id="34" fill="hold" nodeType="afterGroup">
                            <p:stCondLst>
                              <p:cond delay="15594"/>
                            </p:stCondLst>
                            <p:childTnLst>
                              <p:par>
                                <p:cTn id="35" presetID="1" presetClass="mediacall" presetSubtype="0" fill="hold" nodeType="afterEffect">
                                  <p:stCondLst>
                                    <p:cond delay="0"/>
                                  </p:stCondLst>
                                  <p:childTnLst>
                                    <p:cmd type="call" cmd="playFrom(0.0)">
                                      <p:cBhvr>
                                        <p:cTn id="36" dur="9213" fill="hold"/>
                                        <p:tgtEl>
                                          <p:spTgt spid="1502219"/>
                                        </p:tgtEl>
                                      </p:cBhvr>
                                    </p:cmd>
                                  </p:childTnLst>
                                </p:cTn>
                              </p:par>
                            </p:childTnLst>
                          </p:cTn>
                        </p:par>
                        <p:par>
                          <p:cTn id="37" fill="hold" nodeType="afterGroup">
                            <p:stCondLst>
                              <p:cond delay="24807"/>
                            </p:stCondLst>
                            <p:childTnLst>
                              <p:par>
                                <p:cTn id="38" presetID="1" presetClass="mediacall" presetSubtype="0" fill="hold" nodeType="afterEffect">
                                  <p:stCondLst>
                                    <p:cond delay="0"/>
                                  </p:stCondLst>
                                  <p:childTnLst>
                                    <p:cmd type="call" cmd="playFrom(0.0)">
                                      <p:cBhvr>
                                        <p:cTn id="39" dur="9804" fill="hold"/>
                                        <p:tgtEl>
                                          <p:spTgt spid="1502220"/>
                                        </p:tgtEl>
                                      </p:cBhvr>
                                    </p:cmd>
                                  </p:childTnLst>
                                </p:cTn>
                              </p:par>
                            </p:childTnLst>
                          </p:cTn>
                        </p:par>
                        <p:par>
                          <p:cTn id="40" fill="hold" nodeType="afterGroup">
                            <p:stCondLst>
                              <p:cond delay="34611"/>
                            </p:stCondLst>
                            <p:childTnLst>
                              <p:par>
                                <p:cTn id="41" presetID="1" presetClass="mediacall" presetSubtype="0" fill="hold" nodeType="afterEffect">
                                  <p:stCondLst>
                                    <p:cond delay="0"/>
                                  </p:stCondLst>
                                  <p:childTnLst>
                                    <p:cmd type="call" cmd="playFrom(0.0)">
                                      <p:cBhvr>
                                        <p:cTn id="42" dur="6004" fill="hold"/>
                                        <p:tgtEl>
                                          <p:spTgt spid="1502221"/>
                                        </p:tgtEl>
                                      </p:cBhvr>
                                    </p:cmd>
                                  </p:childTnLst>
                                </p:cTn>
                              </p:par>
                            </p:childTnLst>
                          </p:cTn>
                        </p:par>
                        <p:par>
                          <p:cTn id="43" fill="hold" nodeType="afterGroup">
                            <p:stCondLst>
                              <p:cond delay="40615"/>
                            </p:stCondLst>
                            <p:childTnLst>
                              <p:par>
                                <p:cTn id="44" presetID="1" presetClass="mediacall" presetSubtype="0" fill="hold" nodeType="afterEffect">
                                  <p:stCondLst>
                                    <p:cond delay="0"/>
                                  </p:stCondLst>
                                  <p:childTnLst>
                                    <p:cmd type="call" cmd="playFrom(0.0)">
                                      <p:cBhvr>
                                        <p:cTn id="45" dur="4502" fill="hold"/>
                                        <p:tgtEl>
                                          <p:spTgt spid="150222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46" fill="hold" display="0">
                  <p:stCondLst>
                    <p:cond delay="indefinite"/>
                  </p:stCondLst>
                  <p:endCondLst>
                    <p:cond evt="onNext" delay="0">
                      <p:tgtEl>
                        <p:sldTgt/>
                      </p:tgtEl>
                    </p:cond>
                    <p:cond evt="onPrev" delay="0">
                      <p:tgtEl>
                        <p:sldTgt/>
                      </p:tgtEl>
                    </p:cond>
                    <p:cond evt="onStopAudio" delay="0">
                      <p:tgtEl>
                        <p:sldTgt/>
                      </p:tgtEl>
                    </p:cond>
                  </p:endCondLst>
                </p:cTn>
                <p:tgtEl>
                  <p:spTgt spid="1502218"/>
                </p:tgtEl>
              </p:cMediaNode>
            </p:audio>
            <p:audio>
              <p:cMediaNode>
                <p:cTn id="47" fill="hold" display="0">
                  <p:stCondLst>
                    <p:cond delay="indefinite"/>
                  </p:stCondLst>
                  <p:endCondLst>
                    <p:cond evt="onNext" delay="0">
                      <p:tgtEl>
                        <p:sldTgt/>
                      </p:tgtEl>
                    </p:cond>
                    <p:cond evt="onPrev" delay="0">
                      <p:tgtEl>
                        <p:sldTgt/>
                      </p:tgtEl>
                    </p:cond>
                    <p:cond evt="onStopAudio" delay="0">
                      <p:tgtEl>
                        <p:sldTgt/>
                      </p:tgtEl>
                    </p:cond>
                  </p:endCondLst>
                </p:cTn>
                <p:tgtEl>
                  <p:spTgt spid="1502219"/>
                </p:tgtEl>
              </p:cMediaNode>
            </p:audio>
            <p:audio>
              <p:cMediaNode>
                <p:cTn id="48" fill="hold" display="0">
                  <p:stCondLst>
                    <p:cond delay="indefinite"/>
                  </p:stCondLst>
                  <p:endCondLst>
                    <p:cond evt="onNext" delay="0">
                      <p:tgtEl>
                        <p:sldTgt/>
                      </p:tgtEl>
                    </p:cond>
                    <p:cond evt="onPrev" delay="0">
                      <p:tgtEl>
                        <p:sldTgt/>
                      </p:tgtEl>
                    </p:cond>
                    <p:cond evt="onStopAudio" delay="0">
                      <p:tgtEl>
                        <p:sldTgt/>
                      </p:tgtEl>
                    </p:cond>
                  </p:endCondLst>
                </p:cTn>
                <p:tgtEl>
                  <p:spTgt spid="1502220"/>
                </p:tgtEl>
              </p:cMediaNode>
            </p:audio>
            <p:audio>
              <p:cMediaNode>
                <p:cTn id="49" fill="hold" display="0">
                  <p:stCondLst>
                    <p:cond delay="indefinite"/>
                  </p:stCondLst>
                  <p:endCondLst>
                    <p:cond evt="onNext" delay="0">
                      <p:tgtEl>
                        <p:sldTgt/>
                      </p:tgtEl>
                    </p:cond>
                    <p:cond evt="onPrev" delay="0">
                      <p:tgtEl>
                        <p:sldTgt/>
                      </p:tgtEl>
                    </p:cond>
                    <p:cond evt="onStopAudio" delay="0">
                      <p:tgtEl>
                        <p:sldTgt/>
                      </p:tgtEl>
                    </p:cond>
                  </p:endCondLst>
                </p:cTn>
                <p:tgtEl>
                  <p:spTgt spid="1502221"/>
                </p:tgtEl>
              </p:cMediaNode>
            </p:audio>
            <p:audio>
              <p:cMediaNode>
                <p:cTn id="50" fill="hold" display="0">
                  <p:stCondLst>
                    <p:cond delay="indefinite"/>
                  </p:stCondLst>
                  <p:endCondLst>
                    <p:cond evt="onNext" delay="0">
                      <p:tgtEl>
                        <p:sldTgt/>
                      </p:tgtEl>
                    </p:cond>
                    <p:cond evt="onPrev" delay="0">
                      <p:tgtEl>
                        <p:sldTgt/>
                      </p:tgtEl>
                    </p:cond>
                    <p:cond evt="onStopAudio" delay="0">
                      <p:tgtEl>
                        <p:sldTgt/>
                      </p:tgtEl>
                    </p:cond>
                  </p:endCondLst>
                </p:cTn>
                <p:tgtEl>
                  <p:spTgt spid="1502222"/>
                </p:tgtEl>
              </p:cMediaNode>
            </p:audio>
            <p:audio>
              <p:cMediaNode>
                <p:cTn id="51" fill="hold" display="0">
                  <p:stCondLst>
                    <p:cond delay="indefinite"/>
                  </p:stCondLst>
                  <p:endCondLst>
                    <p:cond evt="onNext" delay="0">
                      <p:tgtEl>
                        <p:sldTgt/>
                      </p:tgtEl>
                    </p:cond>
                    <p:cond evt="onPrev" delay="0">
                      <p:tgtEl>
                        <p:sldTgt/>
                      </p:tgtEl>
                    </p:cond>
                    <p:cond evt="onStopAudio" delay="0">
                      <p:tgtEl>
                        <p:sldTgt/>
                      </p:tgtEl>
                    </p:cond>
                  </p:endCondLst>
                </p:cTn>
                <p:tgtEl>
                  <p:spTgt spid="1502223"/>
                </p:tgtEl>
              </p:cMediaNode>
            </p:audio>
          </p:childTnLst>
        </p:cTn>
      </p:par>
    </p:tnLst>
    <p:bldLst>
      <p:bldP spid="1502211"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idx="4294967295"/>
          </p:nvPr>
        </p:nvSpPr>
        <p:spPr/>
        <p:txBody>
          <a:bodyPr/>
          <a:lstStyle/>
          <a:p>
            <a:r>
              <a:rPr lang="en-US" smtClean="0">
                <a:latin typeface="Arial" charset="0"/>
              </a:rPr>
              <a:t>New Blade Training Courses</a:t>
            </a:r>
          </a:p>
        </p:txBody>
      </p:sp>
      <p:pic>
        <p:nvPicPr>
          <p:cNvPr id="1502218" name="s427 sp9.wav" descr="speechSoundShapeAutoShape 54">
            <a:hlinkClick r:id="" action="ppaction://media"/>
          </p:cNvPr>
          <p:cNvPicPr>
            <a:picLocks noRot="1" noChangeAspect="1" noChangeArrowheads="1"/>
          </p:cNvPicPr>
          <p:nvPr>
            <a:audioFile r:link="rId2"/>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19" name="s427 sp10.wav" descr="speechSoundShapeAutoShape 56">
            <a:hlinkClick r:id="" action="ppaction://media"/>
          </p:cNvPr>
          <p:cNvPicPr>
            <a:picLocks noRot="1" noChangeAspect="1" noChangeArrowheads="1"/>
          </p:cNvPicPr>
          <p:nvPr>
            <a:audioFile r:link="rId3"/>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0" name="s427 sp11.wav" descr="speechSoundShapeAutoShape 59">
            <a:hlinkClick r:id="" action="ppaction://media"/>
          </p:cNvPr>
          <p:cNvPicPr>
            <a:picLocks noRot="1" noChangeAspect="1" noChangeArrowheads="1"/>
          </p:cNvPicPr>
          <p:nvPr>
            <a:audioFile r:link="rId4"/>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1" name="s427 sp12.wav" descr="speechSoundShapeAutoShape 63">
            <a:hlinkClick r:id="" action="ppaction://media"/>
          </p:cNvPr>
          <p:cNvPicPr>
            <a:picLocks noRot="1" noChangeAspect="1" noChangeArrowheads="1"/>
          </p:cNvPicPr>
          <p:nvPr>
            <a:audioFile r:link="rId5"/>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2" name="s427 sp13.wav" descr="speechSoundShapeAutoShape 68">
            <a:hlinkClick r:id="" action="ppaction://media"/>
          </p:cNvPr>
          <p:cNvPicPr>
            <a:picLocks noRot="1" noChangeAspect="1" noChangeArrowheads="1"/>
          </p:cNvPicPr>
          <p:nvPr>
            <a:audioFile r:link="rId6"/>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3" name="s427 sp30.wav" descr="speechSoundShapeRectangle 3 p1">
            <a:hlinkClick r:id="" action="ppaction://media"/>
          </p:cNvPr>
          <p:cNvPicPr>
            <a:picLocks noRot="1" noChangeAspect="1" noChangeArrowheads="1"/>
          </p:cNvPicPr>
          <p:nvPr>
            <a:audioFile r:link="rId7"/>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37896" name="Picture 9" descr="MM900041011[1]"/>
          <p:cNvPicPr>
            <a:picLocks noChangeAspect="1" noChangeArrowheads="1" noCrop="1"/>
          </p:cNvPicPr>
          <p:nvPr/>
        </p:nvPicPr>
        <p:blipFill>
          <a:blip r:embed="rId11"/>
          <a:srcRect/>
          <a:stretch>
            <a:fillRect/>
          </a:stretch>
        </p:blipFill>
        <p:spPr bwMode="auto">
          <a:xfrm>
            <a:off x="798513" y="1152525"/>
            <a:ext cx="1304925" cy="1238250"/>
          </a:xfrm>
          <a:prstGeom prst="rect">
            <a:avLst/>
          </a:prstGeom>
          <a:noFill/>
          <a:ln w="9525">
            <a:noFill/>
            <a:miter lim="800000"/>
            <a:headEnd/>
            <a:tailEnd/>
          </a:ln>
        </p:spPr>
      </p:pic>
      <p:pic>
        <p:nvPicPr>
          <p:cNvPr id="37897" name="Picture 10" descr="j0301252"/>
          <p:cNvPicPr>
            <a:picLocks noChangeAspect="1" noChangeArrowheads="1"/>
          </p:cNvPicPr>
          <p:nvPr/>
        </p:nvPicPr>
        <p:blipFill>
          <a:blip r:embed="rId12"/>
          <a:srcRect/>
          <a:stretch>
            <a:fillRect/>
          </a:stretch>
        </p:blipFill>
        <p:spPr bwMode="auto">
          <a:xfrm>
            <a:off x="5292725" y="2852738"/>
            <a:ext cx="3327400" cy="2846387"/>
          </a:xfrm>
          <a:prstGeom prst="rect">
            <a:avLst/>
          </a:prstGeom>
          <a:noFill/>
          <a:ln w="9525">
            <a:noFill/>
            <a:miter lim="800000"/>
            <a:headEnd/>
            <a:tailEnd/>
          </a:ln>
        </p:spPr>
      </p:pic>
      <p:sp>
        <p:nvSpPr>
          <p:cNvPr id="37898" name="Text Box 11"/>
          <p:cNvSpPr txBox="1">
            <a:spLocks noChangeArrowheads="1"/>
          </p:cNvSpPr>
          <p:nvPr/>
        </p:nvSpPr>
        <p:spPr bwMode="auto">
          <a:xfrm>
            <a:off x="2925763" y="1512888"/>
            <a:ext cx="4181475" cy="549275"/>
          </a:xfrm>
          <a:prstGeom prst="rect">
            <a:avLst/>
          </a:prstGeom>
          <a:noFill/>
          <a:ln w="9525">
            <a:noFill/>
            <a:miter lim="800000"/>
            <a:headEnd/>
            <a:tailEnd/>
          </a:ln>
        </p:spPr>
        <p:txBody>
          <a:bodyPr>
            <a:spAutoFit/>
          </a:bodyPr>
          <a:lstStyle/>
          <a:p>
            <a:pPr>
              <a:spcBef>
                <a:spcPct val="50000"/>
              </a:spcBef>
            </a:pPr>
            <a:r>
              <a:rPr lang="en-US"/>
              <a:t>Self Study</a:t>
            </a:r>
          </a:p>
        </p:txBody>
      </p:sp>
      <p:sp>
        <p:nvSpPr>
          <p:cNvPr id="37899" name="Text Box 12"/>
          <p:cNvSpPr txBox="1">
            <a:spLocks noChangeArrowheads="1"/>
          </p:cNvSpPr>
          <p:nvPr/>
        </p:nvSpPr>
        <p:spPr bwMode="auto">
          <a:xfrm>
            <a:off x="1139825" y="4089400"/>
            <a:ext cx="4181475" cy="579438"/>
          </a:xfrm>
          <a:prstGeom prst="rect">
            <a:avLst/>
          </a:prstGeom>
          <a:noFill/>
          <a:ln w="9525">
            <a:noFill/>
            <a:miter lim="800000"/>
            <a:headEnd/>
            <a:tailEnd/>
          </a:ln>
        </p:spPr>
        <p:txBody>
          <a:bodyPr>
            <a:spAutoFit/>
          </a:bodyPr>
          <a:lstStyle/>
          <a:p>
            <a:pPr>
              <a:spcBef>
                <a:spcPct val="50000"/>
              </a:spcBef>
            </a:pPr>
            <a:r>
              <a:rPr lang="en-US" sz="3200"/>
              <a:t>ATC Instructor Led</a:t>
            </a:r>
          </a:p>
        </p:txBody>
      </p:sp>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mediacall" presetSubtype="0" fill="hold" nodeType="afterEffect">
                                  <p:stCondLst>
                                    <p:cond delay="0"/>
                                  </p:stCondLst>
                                  <p:childTnLst>
                                    <p:cmd type="call" cmd="playFrom(0.0)">
                                      <p:cBhvr>
                                        <p:cTn id="6" dur="5273" fill="hold"/>
                                        <p:tgtEl>
                                          <p:spTgt spid="1502223"/>
                                        </p:tgtEl>
                                      </p:cBhvr>
                                    </p:cmd>
                                  </p:childTnLst>
                                </p:cTn>
                              </p:par>
                            </p:childTnLst>
                          </p:cTn>
                        </p:par>
                        <p:par>
                          <p:cTn id="7" fill="hold" nodeType="afterGroup">
                            <p:stCondLst>
                              <p:cond delay="5273"/>
                            </p:stCondLst>
                            <p:childTnLst>
                              <p:par>
                                <p:cTn id="8" presetID="1" presetClass="mediacall" presetSubtype="0" fill="hold" nodeType="afterEffect">
                                  <p:stCondLst>
                                    <p:cond delay="0"/>
                                  </p:stCondLst>
                                  <p:childTnLst>
                                    <p:cmd type="call" cmd="playFrom(0.0)">
                                      <p:cBhvr>
                                        <p:cTn id="9" dur="9821" fill="hold"/>
                                        <p:tgtEl>
                                          <p:spTgt spid="1502218"/>
                                        </p:tgtEl>
                                      </p:cBhvr>
                                    </p:cmd>
                                  </p:childTnLst>
                                </p:cTn>
                              </p:par>
                            </p:childTnLst>
                          </p:cTn>
                        </p:par>
                        <p:par>
                          <p:cTn id="10" fill="hold" nodeType="afterGroup">
                            <p:stCondLst>
                              <p:cond delay="15094"/>
                            </p:stCondLst>
                            <p:childTnLst>
                              <p:par>
                                <p:cTn id="11" presetID="1" presetClass="mediacall" presetSubtype="0" fill="hold" nodeType="afterEffect">
                                  <p:stCondLst>
                                    <p:cond delay="0"/>
                                  </p:stCondLst>
                                  <p:childTnLst>
                                    <p:cmd type="call" cmd="playFrom(0.0)">
                                      <p:cBhvr>
                                        <p:cTn id="12" dur="9213" fill="hold"/>
                                        <p:tgtEl>
                                          <p:spTgt spid="1502219"/>
                                        </p:tgtEl>
                                      </p:cBhvr>
                                    </p:cmd>
                                  </p:childTnLst>
                                </p:cTn>
                              </p:par>
                            </p:childTnLst>
                          </p:cTn>
                        </p:par>
                        <p:par>
                          <p:cTn id="13" fill="hold" nodeType="afterGroup">
                            <p:stCondLst>
                              <p:cond delay="24307"/>
                            </p:stCondLst>
                            <p:childTnLst>
                              <p:par>
                                <p:cTn id="14" presetID="1" presetClass="mediacall" presetSubtype="0" fill="hold" nodeType="afterEffect">
                                  <p:stCondLst>
                                    <p:cond delay="0"/>
                                  </p:stCondLst>
                                  <p:childTnLst>
                                    <p:cmd type="call" cmd="playFrom(0.0)">
                                      <p:cBhvr>
                                        <p:cTn id="15" dur="9804" fill="hold"/>
                                        <p:tgtEl>
                                          <p:spTgt spid="1502220"/>
                                        </p:tgtEl>
                                      </p:cBhvr>
                                    </p:cmd>
                                  </p:childTnLst>
                                </p:cTn>
                              </p:par>
                            </p:childTnLst>
                          </p:cTn>
                        </p:par>
                        <p:par>
                          <p:cTn id="16" fill="hold" nodeType="afterGroup">
                            <p:stCondLst>
                              <p:cond delay="34111"/>
                            </p:stCondLst>
                            <p:childTnLst>
                              <p:par>
                                <p:cTn id="17" presetID="1" presetClass="mediacall" presetSubtype="0" fill="hold" nodeType="afterEffect">
                                  <p:stCondLst>
                                    <p:cond delay="0"/>
                                  </p:stCondLst>
                                  <p:childTnLst>
                                    <p:cmd type="call" cmd="playFrom(0.0)">
                                      <p:cBhvr>
                                        <p:cTn id="18" dur="6004" fill="hold"/>
                                        <p:tgtEl>
                                          <p:spTgt spid="1502221"/>
                                        </p:tgtEl>
                                      </p:cBhvr>
                                    </p:cmd>
                                  </p:childTnLst>
                                </p:cTn>
                              </p:par>
                            </p:childTnLst>
                          </p:cTn>
                        </p:par>
                        <p:par>
                          <p:cTn id="19" fill="hold" nodeType="afterGroup">
                            <p:stCondLst>
                              <p:cond delay="40115"/>
                            </p:stCondLst>
                            <p:childTnLst>
                              <p:par>
                                <p:cTn id="20" presetID="1" presetClass="mediacall" presetSubtype="0" fill="hold" nodeType="afterEffect">
                                  <p:stCondLst>
                                    <p:cond delay="0"/>
                                  </p:stCondLst>
                                  <p:childTnLst>
                                    <p:cmd type="call" cmd="playFrom(0.0)">
                                      <p:cBhvr>
                                        <p:cTn id="21" dur="4502" fill="hold"/>
                                        <p:tgtEl>
                                          <p:spTgt spid="150222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2" fill="hold" display="0">
                  <p:stCondLst>
                    <p:cond delay="indefinite"/>
                  </p:stCondLst>
                  <p:endCondLst>
                    <p:cond evt="onNext" delay="0">
                      <p:tgtEl>
                        <p:sldTgt/>
                      </p:tgtEl>
                    </p:cond>
                    <p:cond evt="onPrev" delay="0">
                      <p:tgtEl>
                        <p:sldTgt/>
                      </p:tgtEl>
                    </p:cond>
                    <p:cond evt="onStopAudio" delay="0">
                      <p:tgtEl>
                        <p:sldTgt/>
                      </p:tgtEl>
                    </p:cond>
                  </p:endCondLst>
                </p:cTn>
                <p:tgtEl>
                  <p:spTgt spid="1502218"/>
                </p:tgtEl>
              </p:cMediaNode>
            </p:audio>
            <p:audio>
              <p:cMediaNode>
                <p:cTn id="23" fill="hold" display="0">
                  <p:stCondLst>
                    <p:cond delay="indefinite"/>
                  </p:stCondLst>
                  <p:endCondLst>
                    <p:cond evt="onNext" delay="0">
                      <p:tgtEl>
                        <p:sldTgt/>
                      </p:tgtEl>
                    </p:cond>
                    <p:cond evt="onPrev" delay="0">
                      <p:tgtEl>
                        <p:sldTgt/>
                      </p:tgtEl>
                    </p:cond>
                    <p:cond evt="onStopAudio" delay="0">
                      <p:tgtEl>
                        <p:sldTgt/>
                      </p:tgtEl>
                    </p:cond>
                  </p:endCondLst>
                </p:cTn>
                <p:tgtEl>
                  <p:spTgt spid="1502219"/>
                </p:tgtEl>
              </p:cMediaNode>
            </p:audio>
            <p:audio>
              <p:cMediaNode>
                <p:cTn id="24" fill="hold" display="0">
                  <p:stCondLst>
                    <p:cond delay="indefinite"/>
                  </p:stCondLst>
                  <p:endCondLst>
                    <p:cond evt="onNext" delay="0">
                      <p:tgtEl>
                        <p:sldTgt/>
                      </p:tgtEl>
                    </p:cond>
                    <p:cond evt="onPrev" delay="0">
                      <p:tgtEl>
                        <p:sldTgt/>
                      </p:tgtEl>
                    </p:cond>
                    <p:cond evt="onStopAudio" delay="0">
                      <p:tgtEl>
                        <p:sldTgt/>
                      </p:tgtEl>
                    </p:cond>
                  </p:endCondLst>
                </p:cTn>
                <p:tgtEl>
                  <p:spTgt spid="1502220"/>
                </p:tgtEl>
              </p:cMediaNode>
            </p:audio>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1502221"/>
                </p:tgtEl>
              </p:cMediaNode>
            </p:audio>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1502222"/>
                </p:tgtEl>
              </p:cMediaNode>
            </p:audio>
            <p:audio>
              <p:cMediaNode>
                <p:cTn id="27" fill="hold" display="0">
                  <p:stCondLst>
                    <p:cond delay="indefinite"/>
                  </p:stCondLst>
                  <p:endCondLst>
                    <p:cond evt="onNext" delay="0">
                      <p:tgtEl>
                        <p:sldTgt/>
                      </p:tgtEl>
                    </p:cond>
                    <p:cond evt="onPrev" delay="0">
                      <p:tgtEl>
                        <p:sldTgt/>
                      </p:tgtEl>
                    </p:cond>
                    <p:cond evt="onStopAudio" delay="0">
                      <p:tgtEl>
                        <p:sldTgt/>
                      </p:tgtEl>
                    </p:cond>
                  </p:endCondLst>
                </p:cTn>
                <p:tgtEl>
                  <p:spTgt spid="1502223"/>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p:txBody>
          <a:bodyPr/>
          <a:lstStyle/>
          <a:p>
            <a:r>
              <a:rPr lang="en-US" smtClean="0">
                <a:latin typeface="Arial" charset="0"/>
              </a:rPr>
              <a:t>Certification Update</a:t>
            </a:r>
          </a:p>
        </p:txBody>
      </p:sp>
      <p:sp>
        <p:nvSpPr>
          <p:cNvPr id="39938" name="Rectangle 3"/>
          <p:cNvSpPr>
            <a:spLocks noGrp="1" noChangeArrowheads="1"/>
          </p:cNvSpPr>
          <p:nvPr>
            <p:ph type="body" idx="1"/>
          </p:nvPr>
        </p:nvSpPr>
        <p:spPr>
          <a:xfrm>
            <a:off x="338138" y="1323975"/>
            <a:ext cx="8464550" cy="4991100"/>
          </a:xfrm>
        </p:spPr>
        <p:txBody>
          <a:bodyPr/>
          <a:lstStyle/>
          <a:p>
            <a:pPr marL="742950" lvl="1" indent="-285750"/>
            <a:endParaRPr lang="en-US" smtClean="0">
              <a:latin typeface="Arial" charset="0"/>
            </a:endParaRPr>
          </a:p>
          <a:p>
            <a:pPr marL="742950" lvl="1" indent="-285750"/>
            <a:endParaRPr lang="en-US" smtClean="0">
              <a:latin typeface="Arial" charset="0"/>
            </a:endParaRPr>
          </a:p>
          <a:p>
            <a:pPr marL="742950" lvl="1" indent="-285750"/>
            <a:r>
              <a:rPr lang="en-US" smtClean="0">
                <a:latin typeface="Arial" charset="0"/>
              </a:rPr>
              <a:t>Karen Pavis (on behalf of Ken Finley) will be our presenter for the Certification update.  </a:t>
            </a:r>
          </a:p>
        </p:txBody>
      </p:sp>
      <p:pic>
        <p:nvPicPr>
          <p:cNvPr id="39940" name="Picture 31" descr="Karen"/>
          <p:cNvPicPr>
            <a:picLocks noChangeAspect="1" noChangeArrowheads="1"/>
          </p:cNvPicPr>
          <p:nvPr/>
        </p:nvPicPr>
        <p:blipFill>
          <a:blip r:embed="rId2"/>
          <a:srcRect/>
          <a:stretch>
            <a:fillRect/>
          </a:stretch>
        </p:blipFill>
        <p:spPr bwMode="auto">
          <a:xfrm>
            <a:off x="1030288" y="1092200"/>
            <a:ext cx="685800" cy="857250"/>
          </a:xfrm>
          <a:prstGeom prst="rect">
            <a:avLst/>
          </a:prstGeom>
          <a:noFill/>
          <a:ln w="38100">
            <a:solidFill>
              <a:schemeClr val="tx2"/>
            </a:solidFill>
            <a:miter lim="800000"/>
            <a:headEnd/>
            <a:tailEnd/>
          </a:ln>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idx="4294967295"/>
          </p:nvPr>
        </p:nvSpPr>
        <p:spPr/>
        <p:txBody>
          <a:bodyPr/>
          <a:lstStyle/>
          <a:p>
            <a:r>
              <a:rPr lang="en-US" smtClean="0">
                <a:latin typeface="Arial" charset="0"/>
              </a:rPr>
              <a:t>Faster Certification Renewals</a:t>
            </a:r>
          </a:p>
        </p:txBody>
      </p:sp>
      <p:sp>
        <p:nvSpPr>
          <p:cNvPr id="13" name="Title"/>
          <p:cNvSpPr/>
          <p:nvPr/>
        </p:nvSpPr>
        <p:spPr bwMode="auto">
          <a:xfrm>
            <a:off x="368135" y="1061458"/>
            <a:ext cx="7861465" cy="1442618"/>
          </a:xfrm>
          <a:prstGeom prst="roundRect">
            <a:avLst>
              <a:gd name="adj" fmla="val 10026"/>
            </a:avLst>
          </a:prstGeom>
          <a:ln>
            <a:headEnd/>
            <a:tailEnd/>
          </a:ln>
        </p:spPr>
        <p:style>
          <a:lnRef idx="0">
            <a:schemeClr val="dk1"/>
          </a:lnRef>
          <a:fillRef idx="3">
            <a:schemeClr val="dk1"/>
          </a:fillRef>
          <a:effectRef idx="3">
            <a:schemeClr val="dk1"/>
          </a:effectRef>
          <a:fontRef idx="minor">
            <a:schemeClr val="lt1"/>
          </a:fontRef>
        </p:style>
        <p:txBody>
          <a:bodyPr lIns="182880" tIns="91440" rIns="182880" bIns="91440" anchor="ctr"/>
          <a:lstStyle/>
          <a:p>
            <a:pPr algn="ctr">
              <a:defRPr/>
            </a:pPr>
            <a:r>
              <a:rPr lang="en-US" sz="2400" dirty="0"/>
              <a:t>Easy re-certification is available to all Check Point Certified Professionals - regardless of version level - with our new Training Blades</a:t>
            </a:r>
            <a:endParaRPr lang="en-US" sz="2000" dirty="0"/>
          </a:p>
        </p:txBody>
      </p:sp>
      <p:graphicFrame>
        <p:nvGraphicFramePr>
          <p:cNvPr id="16" name="Diagram 15"/>
          <p:cNvGraphicFramePr/>
          <p:nvPr/>
        </p:nvGraphicFramePr>
        <p:xfrm>
          <a:off x="248675" y="1665804"/>
          <a:ext cx="8447966" cy="50638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smtClean="0">
                <a:latin typeface="Arial" charset="0"/>
              </a:rPr>
              <a:t>R71 Update – Training Blade Courses</a:t>
            </a:r>
          </a:p>
        </p:txBody>
      </p:sp>
      <p:sp>
        <p:nvSpPr>
          <p:cNvPr id="70659" name="Rectangle 3"/>
          <p:cNvSpPr>
            <a:spLocks noGrp="1" noChangeArrowheads="1"/>
          </p:cNvSpPr>
          <p:nvPr>
            <p:ph type="body" idx="1"/>
          </p:nvPr>
        </p:nvSpPr>
        <p:spPr>
          <a:xfrm>
            <a:off x="338138" y="914400"/>
            <a:ext cx="8464550" cy="4991100"/>
          </a:xfrm>
        </p:spPr>
        <p:txBody>
          <a:bodyPr/>
          <a:lstStyle/>
          <a:p>
            <a:pPr marL="228600" indent="-228600">
              <a:spcBef>
                <a:spcPts val="1200"/>
              </a:spcBef>
            </a:pPr>
            <a:r>
              <a:rPr lang="en-US" sz="2000" smtClean="0">
                <a:latin typeface="Arial" charset="0"/>
                <a:cs typeface="Arial" charset="0"/>
              </a:rPr>
              <a:t>The R71 Update Training Blades (CCSA and CCSE) are part of the “fast track” for students with older certifications to get up to speed on the software Blades architect without lecture or theory.  </a:t>
            </a:r>
          </a:p>
          <a:p>
            <a:pPr marL="228600" indent="-228600">
              <a:spcBef>
                <a:spcPts val="1200"/>
              </a:spcBef>
            </a:pPr>
            <a:r>
              <a:rPr lang="en-US" sz="2000" smtClean="0">
                <a:latin typeface="Arial" charset="0"/>
                <a:cs typeface="Arial" charset="0"/>
              </a:rPr>
              <a:t>There are approximately </a:t>
            </a:r>
            <a:r>
              <a:rPr lang="en-US" sz="2000" u="sng" smtClean="0">
                <a:latin typeface="Arial" charset="0"/>
                <a:cs typeface="Arial" charset="0"/>
              </a:rPr>
              <a:t>35,000</a:t>
            </a:r>
            <a:r>
              <a:rPr lang="en-US" sz="2000" smtClean="0">
                <a:latin typeface="Arial" charset="0"/>
                <a:cs typeface="Arial" charset="0"/>
              </a:rPr>
              <a:t> certificated Check Point professionals that are “Pre-R70/71” certified.  This is a huge markets for ATC training!</a:t>
            </a:r>
          </a:p>
          <a:p>
            <a:pPr marL="228600" indent="-228600">
              <a:spcBef>
                <a:spcPts val="1200"/>
              </a:spcBef>
            </a:pPr>
            <a:r>
              <a:rPr lang="en-US" sz="2000" smtClean="0">
                <a:latin typeface="Arial" charset="0"/>
                <a:cs typeface="Arial" charset="0"/>
              </a:rPr>
              <a:t>Individuals with a Check Point certification “Pre-R70/71” can take the appropriate R71 Update Training and exam.  </a:t>
            </a:r>
          </a:p>
          <a:p>
            <a:pPr lvl="1"/>
            <a:r>
              <a:rPr lang="en-US" sz="2000" smtClean="0">
                <a:latin typeface="Arial" charset="0"/>
              </a:rPr>
              <a:t>The courseware cost has been reduced to $249 per kit</a:t>
            </a:r>
          </a:p>
          <a:p>
            <a:pPr lvl="1"/>
            <a:r>
              <a:rPr lang="en-US" sz="2000" smtClean="0">
                <a:latin typeface="Arial" charset="0"/>
              </a:rPr>
              <a:t>The exam is $75</a:t>
            </a:r>
          </a:p>
          <a:p>
            <a:pPr marL="228600" indent="-228600">
              <a:spcBef>
                <a:spcPts val="1200"/>
              </a:spcBef>
            </a:pPr>
            <a:r>
              <a:rPr lang="en-US" sz="2000" smtClean="0">
                <a:latin typeface="Arial" charset="0"/>
                <a:cs typeface="Arial" charset="0"/>
              </a:rPr>
              <a:t>After achieving the R71 Update Certification, the student can use the Training Blade courses to extend their certification benefits</a:t>
            </a:r>
          </a:p>
          <a:p>
            <a:pPr marL="228600" indent="-228600">
              <a:spcBef>
                <a:spcPts val="1200"/>
              </a:spcBef>
            </a:pPr>
            <a:endParaRPr lang="en-US" sz="2000" smtClean="0">
              <a:latin typeface="Arial" charset="0"/>
              <a:cs typeface="Arial" charset="0"/>
            </a:endParaRP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noChangeArrowheads="1"/>
          </p:cNvSpPr>
          <p:nvPr>
            <p:ph type="title"/>
          </p:nvPr>
        </p:nvSpPr>
        <p:spPr/>
        <p:txBody>
          <a:bodyPr/>
          <a:lstStyle/>
          <a:p>
            <a:r>
              <a:rPr lang="en-US" smtClean="0">
                <a:latin typeface="Arial" charset="0"/>
              </a:rPr>
              <a:t>Agenda</a:t>
            </a:r>
          </a:p>
        </p:txBody>
      </p:sp>
      <p:sp>
        <p:nvSpPr>
          <p:cNvPr id="11266" name="Rectangle 3"/>
          <p:cNvSpPr>
            <a:spLocks noGrp="1" noChangeArrowheads="1"/>
          </p:cNvSpPr>
          <p:nvPr>
            <p:ph type="body" idx="1"/>
          </p:nvPr>
        </p:nvSpPr>
        <p:spPr>
          <a:xfrm>
            <a:off x="338138" y="1323975"/>
            <a:ext cx="8464550" cy="4991100"/>
          </a:xfrm>
        </p:spPr>
        <p:txBody>
          <a:bodyPr/>
          <a:lstStyle/>
          <a:p>
            <a:pPr marL="228600" indent="-228600">
              <a:spcBef>
                <a:spcPts val="1200"/>
              </a:spcBef>
            </a:pPr>
            <a:r>
              <a:rPr lang="en-US" smtClean="0">
                <a:solidFill>
                  <a:srgbClr val="464646"/>
                </a:solidFill>
                <a:latin typeface="Arial" charset="0"/>
                <a:cs typeface="Arial" charset="0"/>
              </a:rPr>
              <a:t>Education Services Team</a:t>
            </a:r>
          </a:p>
          <a:p>
            <a:pPr marL="228600" indent="-228600">
              <a:spcBef>
                <a:spcPts val="1200"/>
              </a:spcBef>
            </a:pPr>
            <a:r>
              <a:rPr lang="en-US" smtClean="0">
                <a:solidFill>
                  <a:srgbClr val="464646"/>
                </a:solidFill>
                <a:latin typeface="Arial" charset="0"/>
                <a:cs typeface="Arial" charset="0"/>
              </a:rPr>
              <a:t>Courseware Overview for R75 Material</a:t>
            </a:r>
          </a:p>
          <a:p>
            <a:pPr marL="742950" lvl="1" indent="-285750"/>
            <a:r>
              <a:rPr lang="en-US" smtClean="0">
                <a:solidFill>
                  <a:srgbClr val="464646"/>
                </a:solidFill>
                <a:latin typeface="Arial" charset="0"/>
              </a:rPr>
              <a:t>CCSA </a:t>
            </a:r>
          </a:p>
          <a:p>
            <a:pPr marL="742950" lvl="1" indent="-285750"/>
            <a:r>
              <a:rPr lang="en-US" smtClean="0">
                <a:solidFill>
                  <a:srgbClr val="464646"/>
                </a:solidFill>
                <a:latin typeface="Arial" charset="0"/>
              </a:rPr>
              <a:t>CCSE</a:t>
            </a:r>
          </a:p>
          <a:p>
            <a:pPr marL="228600" indent="-228600">
              <a:spcBef>
                <a:spcPts val="1200"/>
              </a:spcBef>
            </a:pPr>
            <a:r>
              <a:rPr lang="en-US" smtClean="0">
                <a:solidFill>
                  <a:srgbClr val="464646"/>
                </a:solidFill>
                <a:latin typeface="Arial" charset="0"/>
                <a:cs typeface="Arial" charset="0"/>
              </a:rPr>
              <a:t>Courseware Overview for NEW Training Blades</a:t>
            </a:r>
          </a:p>
          <a:p>
            <a:pPr marL="228600" indent="-228600">
              <a:spcBef>
                <a:spcPts val="1200"/>
              </a:spcBef>
            </a:pPr>
            <a:r>
              <a:rPr lang="en-US" smtClean="0">
                <a:solidFill>
                  <a:srgbClr val="464646"/>
                </a:solidFill>
                <a:latin typeface="Arial" charset="0"/>
                <a:cs typeface="Arial" charset="0"/>
              </a:rPr>
              <a:t>Certification Update</a:t>
            </a:r>
          </a:p>
          <a:p>
            <a:pPr marL="228600" indent="-228600">
              <a:spcBef>
                <a:spcPts val="1200"/>
              </a:spcBef>
            </a:pPr>
            <a:r>
              <a:rPr lang="en-US" smtClean="0">
                <a:solidFill>
                  <a:srgbClr val="464646"/>
                </a:solidFill>
                <a:latin typeface="Arial" charset="0"/>
                <a:cs typeface="Arial" charset="0"/>
              </a:rPr>
              <a:t>ATC Partner Update – Portal Resources</a:t>
            </a:r>
          </a:p>
          <a:p>
            <a:pPr marL="228600" indent="-228600">
              <a:spcBef>
                <a:spcPts val="1200"/>
              </a:spcBef>
              <a:buFont typeface="Wingdings" pitchFamily="2" charset="2"/>
              <a:buNone/>
            </a:pPr>
            <a:endParaRPr lang="en-US" smtClean="0">
              <a:solidFill>
                <a:srgbClr val="464646"/>
              </a:solidFill>
              <a:latin typeface="Arial" charset="0"/>
              <a:cs typeface="Arial" charset="0"/>
            </a:endParaRPr>
          </a:p>
          <a:p>
            <a:pPr marL="228600" indent="-228600">
              <a:spcBef>
                <a:spcPts val="1200"/>
              </a:spcBef>
              <a:buFont typeface="Wingdings" pitchFamily="2" charset="2"/>
              <a:buNone/>
            </a:pPr>
            <a:endParaRPr lang="en-US" smtClean="0">
              <a:solidFill>
                <a:srgbClr val="464646"/>
              </a:solidFill>
              <a:latin typeface="Arial" charset="0"/>
              <a:cs typeface="Arial" charset="0"/>
            </a:endParaRPr>
          </a:p>
          <a:p>
            <a:pPr marL="228600" indent="-228600">
              <a:spcBef>
                <a:spcPts val="1200"/>
              </a:spcBef>
            </a:pPr>
            <a:endParaRPr lang="en-US" smtClean="0">
              <a:solidFill>
                <a:srgbClr val="464646"/>
              </a:solidFill>
              <a:latin typeface="Arial" charset="0"/>
              <a:cs typeface="Arial" charset="0"/>
            </a:endParaRPr>
          </a:p>
          <a:p>
            <a:pPr marL="228600" indent="-228600">
              <a:spcBef>
                <a:spcPts val="1200"/>
              </a:spcBef>
            </a:pPr>
            <a:endParaRPr lang="en-US" smtClean="0">
              <a:solidFill>
                <a:srgbClr val="464646"/>
              </a:solidFill>
              <a:latin typeface="Arial" charset="0"/>
              <a:cs typeface="Arial" charset="0"/>
            </a:endParaRPr>
          </a:p>
          <a:p>
            <a:pPr marL="228600" indent="-228600">
              <a:spcBef>
                <a:spcPts val="1200"/>
              </a:spcBef>
            </a:pPr>
            <a:endParaRPr lang="en-US" smtClean="0">
              <a:solidFill>
                <a:srgbClr val="464646"/>
              </a:solidFill>
              <a:latin typeface="Arial" charset="0"/>
              <a:cs typeface="Arial" charset="0"/>
            </a:endParaRPr>
          </a:p>
          <a:p>
            <a:pPr marL="228600" indent="-228600">
              <a:spcBef>
                <a:spcPts val="1200"/>
              </a:spcBef>
            </a:pPr>
            <a:endParaRPr lang="en-US" smtClean="0">
              <a:solidFill>
                <a:srgbClr val="464646"/>
              </a:solidFill>
              <a:latin typeface="Arial" charset="0"/>
              <a:cs typeface="Arial" charset="0"/>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96938" y="3036888"/>
            <a:ext cx="8134350" cy="2998787"/>
          </a:xfrm>
          <a:prstGeom prst="rect">
            <a:avLst/>
          </a:prstGeom>
        </p:spPr>
        <p:txBody>
          <a:bodyPr>
            <a:spAutoFit/>
          </a:bodyPr>
          <a:lstStyle/>
          <a:p>
            <a:pPr>
              <a:defRPr/>
            </a:pPr>
            <a:r>
              <a:rPr lang="en-US" sz="2000" b="1" dirty="0">
                <a:cs typeface="+mn-cs"/>
              </a:rPr>
              <a:t>Technical training on-the-go</a:t>
            </a:r>
          </a:p>
          <a:p>
            <a:pPr marL="342900" indent="-342900">
              <a:buFont typeface="Arial" pitchFamily="34" charset="0"/>
              <a:buChar char="•"/>
              <a:defRPr/>
            </a:pPr>
            <a:r>
              <a:rPr lang="en-US" sz="2000" dirty="0">
                <a:cs typeface="+mn-cs"/>
              </a:rPr>
              <a:t>Downloadable video-based training/labs/exam bundle</a:t>
            </a:r>
          </a:p>
          <a:p>
            <a:pPr marL="342900" indent="-342900">
              <a:buFont typeface="Arial" pitchFamily="34" charset="0"/>
              <a:buChar char="•"/>
              <a:defRPr/>
            </a:pPr>
            <a:r>
              <a:rPr lang="en-US" sz="2000" dirty="0">
                <a:cs typeface="+mn-cs"/>
              </a:rPr>
              <a:t>Rapid Software Blade technical training and certification</a:t>
            </a:r>
            <a:endParaRPr lang="en-US" sz="1600" dirty="0">
              <a:cs typeface="+mn-cs"/>
            </a:endParaRPr>
          </a:p>
          <a:p>
            <a:pPr lvl="2">
              <a:defRPr/>
            </a:pPr>
            <a:r>
              <a:rPr lang="en-US" sz="1600" dirty="0">
                <a:cs typeface="+mn-cs"/>
              </a:rPr>
              <a:t>Available now: </a:t>
            </a:r>
          </a:p>
          <a:p>
            <a:pPr marL="1257300" lvl="2" indent="-342900">
              <a:buFont typeface="Arial" pitchFamily="34" charset="0"/>
              <a:buChar char="•"/>
              <a:defRPr/>
            </a:pPr>
            <a:r>
              <a:rPr lang="en-US" sz="1600" dirty="0">
                <a:cs typeface="+mn-cs"/>
              </a:rPr>
              <a:t>Application Control and DLP</a:t>
            </a:r>
          </a:p>
          <a:p>
            <a:pPr lvl="2">
              <a:defRPr/>
            </a:pPr>
            <a:r>
              <a:rPr lang="en-US" sz="1600" dirty="0">
                <a:cs typeface="+mn-cs"/>
              </a:rPr>
              <a:t>Coming Soon</a:t>
            </a:r>
          </a:p>
          <a:p>
            <a:pPr marL="1257300" lvl="2" indent="-342900">
              <a:buFont typeface="Arial" pitchFamily="34" charset="0"/>
              <a:buChar char="•"/>
              <a:defRPr/>
            </a:pPr>
            <a:r>
              <a:rPr lang="en-US" sz="1600" dirty="0">
                <a:cs typeface="+mn-cs"/>
              </a:rPr>
              <a:t>IPS, Gaia, Mobile Access</a:t>
            </a:r>
          </a:p>
          <a:p>
            <a:pPr marL="342900" indent="-342900">
              <a:buFont typeface="Arial" pitchFamily="34" charset="0"/>
              <a:buChar char="•"/>
              <a:tabLst>
                <a:tab pos="1309688" algn="l"/>
              </a:tabLst>
              <a:defRPr/>
            </a:pPr>
            <a:r>
              <a:rPr lang="en-US" sz="2000" dirty="0">
                <a:cs typeface="+mn-cs"/>
              </a:rPr>
              <a:t>ATCs can leverage Training Blades to supplement their training curriculum and help students renew their certification</a:t>
            </a:r>
          </a:p>
        </p:txBody>
      </p:sp>
      <p:sp>
        <p:nvSpPr>
          <p:cNvPr id="43010" name="Rectangle 2"/>
          <p:cNvSpPr txBox="1">
            <a:spLocks noChangeArrowheads="1"/>
          </p:cNvSpPr>
          <p:nvPr/>
        </p:nvSpPr>
        <p:spPr bwMode="auto">
          <a:xfrm>
            <a:off x="50800" y="211138"/>
            <a:ext cx="7237413" cy="709612"/>
          </a:xfrm>
          <a:prstGeom prst="rect">
            <a:avLst/>
          </a:prstGeom>
          <a:noFill/>
          <a:ln w="9525">
            <a:noFill/>
            <a:miter lim="800000"/>
            <a:headEnd/>
            <a:tailEnd/>
          </a:ln>
        </p:spPr>
        <p:txBody>
          <a:bodyPr/>
          <a:lstStyle/>
          <a:p>
            <a:pPr algn="ctr">
              <a:lnSpc>
                <a:spcPct val="85000"/>
              </a:lnSpc>
            </a:pPr>
            <a:r>
              <a:rPr lang="en-US" sz="2600" b="1">
                <a:solidFill>
                  <a:srgbClr val="4E4E4E"/>
                </a:solidFill>
              </a:rPr>
              <a:t>Mobile Learning Training Blades</a:t>
            </a:r>
          </a:p>
        </p:txBody>
      </p:sp>
      <p:pic>
        <p:nvPicPr>
          <p:cNvPr id="43011" name="Picture 2" descr="Mobile Training on your PC, Mac, iPad or Smartphone"/>
          <p:cNvPicPr>
            <a:picLocks noChangeAspect="1" noChangeArrowheads="1"/>
          </p:cNvPicPr>
          <p:nvPr/>
        </p:nvPicPr>
        <p:blipFill>
          <a:blip r:embed="rId3"/>
          <a:srcRect/>
          <a:stretch>
            <a:fillRect/>
          </a:stretch>
        </p:blipFill>
        <p:spPr bwMode="auto">
          <a:xfrm>
            <a:off x="1136650" y="881063"/>
            <a:ext cx="7088188" cy="1747837"/>
          </a:xfrm>
          <a:prstGeom prst="rect">
            <a:avLst/>
          </a:prstGeom>
          <a:noFill/>
          <a:ln w="9525">
            <a:noFill/>
            <a:miter lim="800000"/>
            <a:headEnd/>
            <a:tailEnd/>
          </a:ln>
        </p:spPr>
      </p:pic>
      <p:sp>
        <p:nvSpPr>
          <p:cNvPr id="4" name="TextBox 3"/>
          <p:cNvSpPr txBox="1"/>
          <p:nvPr/>
        </p:nvSpPr>
        <p:spPr>
          <a:xfrm rot="20452746">
            <a:off x="-76826" y="1004946"/>
            <a:ext cx="1154483" cy="523220"/>
          </a:xfrm>
          <a:prstGeom prst="rect">
            <a:avLst/>
          </a:prstGeom>
          <a:noFill/>
        </p:spPr>
        <p:txBody>
          <a:bodyPr wrap="none">
            <a:spAutoFit/>
          </a:bodyPr>
          <a:lstStyle/>
          <a:p>
            <a:pPr>
              <a:defRPr/>
            </a:pPr>
            <a:r>
              <a:rPr lang="en-U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1">
                      <a:satMod val="175000"/>
                      <a:alpha val="40000"/>
                    </a:schemeClr>
                  </a:glow>
                  <a:reflection blurRad="12700" stA="28000" endPos="45000" dist="1000" dir="5400000" sy="-100000" algn="bl" rotWithShape="0"/>
                </a:effectLst>
                <a:latin typeface="Arial Rounded MT Bold" pitchFamily="34" charset="0"/>
                <a:cs typeface="+mn-cs"/>
              </a:rPr>
              <a:t>NEW!</a:t>
            </a:r>
          </a:p>
        </p:txBody>
      </p:sp>
    </p:spTree>
  </p:cSld>
  <p:clrMapOvr>
    <a:masterClrMapping/>
  </p:clrMapOvr>
  <p:transition>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C3D4DF"/>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mtClean="0">
                <a:latin typeface="Arial" charset="0"/>
              </a:rPr>
              <a:t>ATC Partner Update</a:t>
            </a:r>
          </a:p>
        </p:txBody>
      </p:sp>
      <p:sp>
        <p:nvSpPr>
          <p:cNvPr id="45059" name="Rectangle 3"/>
          <p:cNvSpPr>
            <a:spLocks noGrp="1" noChangeArrowheads="1"/>
          </p:cNvSpPr>
          <p:nvPr>
            <p:ph type="body" idx="1"/>
          </p:nvPr>
        </p:nvSpPr>
        <p:spPr>
          <a:xfrm>
            <a:off x="338138" y="1323975"/>
            <a:ext cx="8464550" cy="4991100"/>
          </a:xfrm>
        </p:spPr>
        <p:txBody>
          <a:bodyPr/>
          <a:lstStyle/>
          <a:p>
            <a:pPr marL="228600" indent="-228600">
              <a:spcBef>
                <a:spcPts val="1200"/>
              </a:spcBef>
            </a:pPr>
            <a:endParaRPr lang="en-US" smtClean="0">
              <a:latin typeface="Arial" charset="0"/>
              <a:cs typeface="Arial" charset="0"/>
            </a:endParaRPr>
          </a:p>
          <a:p>
            <a:pPr marL="742950" lvl="1" indent="-285750"/>
            <a:endParaRPr lang="en-US" smtClean="0">
              <a:latin typeface="Arial" charset="0"/>
            </a:endParaRPr>
          </a:p>
          <a:p>
            <a:pPr marL="742950" lvl="1" indent="-285750"/>
            <a:r>
              <a:rPr lang="en-US" smtClean="0">
                <a:latin typeface="Arial" charset="0"/>
              </a:rPr>
              <a:t>Toni Ponder is our presenter for the ATC Partner update.  </a:t>
            </a:r>
          </a:p>
        </p:txBody>
      </p:sp>
      <p:pic>
        <p:nvPicPr>
          <p:cNvPr id="45060" name="Picture 7"/>
          <p:cNvPicPr>
            <a:picLocks noChangeAspect="1" noChangeArrowheads="1"/>
          </p:cNvPicPr>
          <p:nvPr/>
        </p:nvPicPr>
        <p:blipFill>
          <a:blip r:embed="rId2"/>
          <a:srcRect l="22223" r="22221"/>
          <a:stretch>
            <a:fillRect/>
          </a:stretch>
        </p:blipFill>
        <p:spPr bwMode="auto">
          <a:xfrm>
            <a:off x="1089025" y="1131888"/>
            <a:ext cx="762000" cy="914400"/>
          </a:xfrm>
          <a:prstGeom prst="rect">
            <a:avLst/>
          </a:prstGeom>
          <a:noFill/>
          <a:ln w="38100">
            <a:solidFill>
              <a:schemeClr val="tx2"/>
            </a:solidFill>
            <a:miter lim="800000"/>
            <a:headEnd/>
            <a:tailEnd/>
          </a:ln>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p:txBody>
          <a:bodyPr/>
          <a:lstStyle/>
          <a:p>
            <a:r>
              <a:rPr lang="en-US" smtClean="0">
                <a:latin typeface="Arial" charset="0"/>
              </a:rPr>
              <a:t>Marketing Initiatives</a:t>
            </a:r>
          </a:p>
        </p:txBody>
      </p:sp>
      <p:sp>
        <p:nvSpPr>
          <p:cNvPr id="46082" name="Rectangle 3"/>
          <p:cNvSpPr>
            <a:spLocks noGrp="1" noChangeArrowheads="1"/>
          </p:cNvSpPr>
          <p:nvPr>
            <p:ph type="body" sz="half" idx="1"/>
          </p:nvPr>
        </p:nvSpPr>
        <p:spPr>
          <a:xfrm>
            <a:off x="304800" y="1524000"/>
            <a:ext cx="2362200" cy="4572000"/>
          </a:xfrm>
        </p:spPr>
        <p:txBody>
          <a:bodyPr/>
          <a:lstStyle/>
          <a:p>
            <a:endParaRPr>
              <a:latin typeface="Arial" charset="0"/>
              <a:cs typeface="Arial" charset="0"/>
            </a:endParaRPr>
          </a:p>
          <a:p>
            <a:r>
              <a:rPr>
                <a:latin typeface="Arial" charset="0"/>
                <a:cs typeface="Arial" charset="0"/>
              </a:rPr>
              <a:t>Re-designed Training &amp; Certification web site </a:t>
            </a:r>
          </a:p>
          <a:p>
            <a:r>
              <a:rPr>
                <a:latin typeface="Arial" charset="0"/>
                <a:cs typeface="Arial" charset="0"/>
              </a:rPr>
              <a:t>Promoting current training, courses, certification and training resources</a:t>
            </a:r>
          </a:p>
          <a:p>
            <a:endParaRPr>
              <a:latin typeface="Arial" charset="0"/>
              <a:cs typeface="Arial" charset="0"/>
            </a:endParaRPr>
          </a:p>
          <a:p>
            <a:pPr lvl="1">
              <a:buFont typeface="Helvetica" pitchFamily="34" charset="0"/>
              <a:buNone/>
            </a:pPr>
            <a:endParaRPr sz="2000">
              <a:latin typeface="Arial" charset="0"/>
            </a:endParaRPr>
          </a:p>
        </p:txBody>
      </p:sp>
      <p:pic>
        <p:nvPicPr>
          <p:cNvPr id="46083" name="Picture 8" descr="TCWeb"/>
          <p:cNvPicPr>
            <a:picLocks noChangeAspect="1" noChangeArrowheads="1"/>
          </p:cNvPicPr>
          <p:nvPr/>
        </p:nvPicPr>
        <p:blipFill>
          <a:blip r:embed="rId3"/>
          <a:srcRect/>
          <a:stretch>
            <a:fillRect/>
          </a:stretch>
        </p:blipFill>
        <p:spPr bwMode="auto">
          <a:xfrm>
            <a:off x="2667000" y="1330325"/>
            <a:ext cx="5026025" cy="4176713"/>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2"/>
          <p:cNvPicPr>
            <a:picLocks noChangeAspect="1" noChangeArrowheads="1"/>
          </p:cNvPicPr>
          <p:nvPr/>
        </p:nvPicPr>
        <p:blipFill>
          <a:blip r:embed="rId3"/>
          <a:srcRect/>
          <a:stretch>
            <a:fillRect/>
          </a:stretch>
        </p:blipFill>
        <p:spPr bwMode="auto">
          <a:xfrm>
            <a:off x="1243013" y="1655763"/>
            <a:ext cx="5810250" cy="4352925"/>
          </a:xfrm>
          <a:prstGeom prst="rect">
            <a:avLst/>
          </a:prstGeom>
          <a:noFill/>
          <a:ln w="9525">
            <a:noFill/>
            <a:miter lim="800000"/>
            <a:headEnd/>
            <a:tailEnd/>
          </a:ln>
        </p:spPr>
      </p:pic>
      <p:sp>
        <p:nvSpPr>
          <p:cNvPr id="48130" name="Text Box 3"/>
          <p:cNvSpPr txBox="1">
            <a:spLocks noChangeArrowheads="1"/>
          </p:cNvSpPr>
          <p:nvPr/>
        </p:nvSpPr>
        <p:spPr bwMode="auto">
          <a:xfrm>
            <a:off x="377825" y="231775"/>
            <a:ext cx="4368800" cy="519113"/>
          </a:xfrm>
          <a:prstGeom prst="rect">
            <a:avLst/>
          </a:prstGeom>
          <a:noFill/>
          <a:ln w="9525">
            <a:noFill/>
            <a:miter lim="800000"/>
            <a:headEnd/>
            <a:tailEnd/>
          </a:ln>
        </p:spPr>
        <p:txBody>
          <a:bodyPr>
            <a:spAutoFit/>
          </a:bodyPr>
          <a:lstStyle/>
          <a:p>
            <a:pPr>
              <a:spcBef>
                <a:spcPct val="50000"/>
              </a:spcBef>
            </a:pPr>
            <a:r>
              <a:rPr lang="en-US" sz="2800" b="1"/>
              <a:t>Course Description</a:t>
            </a:r>
          </a:p>
        </p:txBody>
      </p:sp>
    </p:spTree>
  </p:cSld>
  <p:clrMapOvr>
    <a:masterClrMapping/>
  </p:clrMapOvr>
  <p:transition spd="slow">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7"/>
          <p:cNvPicPr>
            <a:picLocks noChangeAspect="1" noChangeArrowheads="1"/>
          </p:cNvPicPr>
          <p:nvPr/>
        </p:nvPicPr>
        <p:blipFill>
          <a:blip r:embed="rId3"/>
          <a:srcRect/>
          <a:stretch>
            <a:fillRect/>
          </a:stretch>
        </p:blipFill>
        <p:spPr bwMode="auto">
          <a:xfrm>
            <a:off x="427038" y="917575"/>
            <a:ext cx="7954962" cy="5518150"/>
          </a:xfrm>
          <a:prstGeom prst="rect">
            <a:avLst/>
          </a:prstGeom>
          <a:noFill/>
          <a:ln w="9525">
            <a:noFill/>
            <a:miter lim="800000"/>
            <a:headEnd/>
            <a:tailEnd/>
          </a:ln>
        </p:spPr>
      </p:pic>
      <p:sp>
        <p:nvSpPr>
          <p:cNvPr id="50178" name="Rectangle 3"/>
          <p:cNvSpPr>
            <a:spLocks noGrp="1" noChangeArrowheads="1"/>
          </p:cNvSpPr>
          <p:nvPr>
            <p:ph type="title" idx="4294967295"/>
          </p:nvPr>
        </p:nvSpPr>
        <p:spPr>
          <a:xfrm>
            <a:off x="304800" y="65088"/>
            <a:ext cx="6286500" cy="696912"/>
          </a:xfrm>
        </p:spPr>
        <p:txBody>
          <a:bodyPr/>
          <a:lstStyle/>
          <a:p>
            <a:r>
              <a:rPr lang="en-US" sz="2400" smtClean="0">
                <a:latin typeface="Arial" charset="0"/>
              </a:rPr>
              <a:t>Online Resources - ATC Partner Portal</a:t>
            </a:r>
          </a:p>
        </p:txBody>
      </p:sp>
      <p:sp>
        <p:nvSpPr>
          <p:cNvPr id="33797" name="Line 5"/>
          <p:cNvSpPr>
            <a:spLocks noChangeShapeType="1"/>
          </p:cNvSpPr>
          <p:nvPr/>
        </p:nvSpPr>
        <p:spPr bwMode="auto">
          <a:xfrm flipH="1" flipV="1">
            <a:off x="3048000" y="2894013"/>
            <a:ext cx="247650" cy="0"/>
          </a:xfrm>
          <a:prstGeom prst="line">
            <a:avLst/>
          </a:prstGeom>
          <a:noFill/>
          <a:ln w="9525">
            <a:solidFill>
              <a:srgbClr val="333399"/>
            </a:solidFill>
            <a:round/>
            <a:headEnd/>
            <a:tailEnd type="triangle" w="med" len="med"/>
          </a:ln>
        </p:spPr>
        <p:txBody>
          <a:bodyPr/>
          <a:lstStyle/>
          <a:p>
            <a:endParaRPr lang="en-US"/>
          </a:p>
        </p:txBody>
      </p:sp>
      <p:sp>
        <p:nvSpPr>
          <p:cNvPr id="33799" name="Line 7"/>
          <p:cNvSpPr>
            <a:spLocks noChangeShapeType="1"/>
          </p:cNvSpPr>
          <p:nvPr/>
        </p:nvSpPr>
        <p:spPr bwMode="auto">
          <a:xfrm flipH="1" flipV="1">
            <a:off x="3656013" y="5259388"/>
            <a:ext cx="247650" cy="0"/>
          </a:xfrm>
          <a:prstGeom prst="line">
            <a:avLst/>
          </a:prstGeom>
          <a:noFill/>
          <a:ln w="9525">
            <a:solidFill>
              <a:srgbClr val="333399"/>
            </a:solidFill>
            <a:round/>
            <a:headEnd/>
            <a:tailEnd type="triangle" w="med" len="med"/>
          </a:ln>
        </p:spPr>
        <p:txBody>
          <a:bodyPr/>
          <a:lstStyle/>
          <a:p>
            <a:endParaRPr lang="en-US"/>
          </a:p>
        </p:txBody>
      </p:sp>
      <p:sp>
        <p:nvSpPr>
          <p:cNvPr id="50181" name="Line 8"/>
          <p:cNvSpPr>
            <a:spLocks noChangeShapeType="1"/>
          </p:cNvSpPr>
          <p:nvPr/>
        </p:nvSpPr>
        <p:spPr bwMode="auto">
          <a:xfrm flipH="1" flipV="1">
            <a:off x="3903663" y="4624388"/>
            <a:ext cx="247650" cy="0"/>
          </a:xfrm>
          <a:prstGeom prst="line">
            <a:avLst/>
          </a:prstGeom>
          <a:noFill/>
          <a:ln w="9525">
            <a:solidFill>
              <a:srgbClr val="333399"/>
            </a:solidFill>
            <a:round/>
            <a:headEnd/>
            <a:tailEnd type="triangle" w="med" len="med"/>
          </a:ln>
        </p:spPr>
        <p:txBody>
          <a:bodyPr/>
          <a:lstStyle/>
          <a:p>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3799"/>
                                        </p:tgtEl>
                                        <p:attrNameLst>
                                          <p:attrName>style.visibility</p:attrName>
                                        </p:attrNameLst>
                                      </p:cBhvr>
                                      <p:to>
                                        <p:strVal val="visible"/>
                                      </p:to>
                                    </p:set>
                                    <p:anim calcmode="lin" valueType="num">
                                      <p:cBhvr additive="base">
                                        <p:cTn id="7" dur="500" fill="hold"/>
                                        <p:tgtEl>
                                          <p:spTgt spid="33799"/>
                                        </p:tgtEl>
                                        <p:attrNameLst>
                                          <p:attrName>ppt_x</p:attrName>
                                        </p:attrNameLst>
                                      </p:cBhvr>
                                      <p:tavLst>
                                        <p:tav tm="0">
                                          <p:val>
                                            <p:strVal val="#ppt_x"/>
                                          </p:val>
                                        </p:tav>
                                        <p:tav tm="100000">
                                          <p:val>
                                            <p:strVal val="#ppt_x"/>
                                          </p:val>
                                        </p:tav>
                                      </p:tavLst>
                                    </p:anim>
                                    <p:anim calcmode="lin" valueType="num">
                                      <p:cBhvr additive="base">
                                        <p:cTn id="8" dur="500" fill="hold"/>
                                        <p:tgtEl>
                                          <p:spTgt spid="337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33797"/>
                                        </p:tgtEl>
                                        <p:attrNameLst>
                                          <p:attrName>style.visibility</p:attrName>
                                        </p:attrNameLst>
                                      </p:cBhvr>
                                      <p:to>
                                        <p:strVal val="visible"/>
                                      </p:to>
                                    </p:set>
                                    <p:anim calcmode="lin" valueType="num">
                                      <p:cBhvr additive="base">
                                        <p:cTn id="13" dur="500" fill="hold"/>
                                        <p:tgtEl>
                                          <p:spTgt spid="33797"/>
                                        </p:tgtEl>
                                        <p:attrNameLst>
                                          <p:attrName>ppt_x</p:attrName>
                                        </p:attrNameLst>
                                      </p:cBhvr>
                                      <p:tavLst>
                                        <p:tav tm="0">
                                          <p:val>
                                            <p:strVal val="#ppt_x"/>
                                          </p:val>
                                        </p:tav>
                                        <p:tav tm="100000">
                                          <p:val>
                                            <p:strVal val="#ppt_x"/>
                                          </p:val>
                                        </p:tav>
                                      </p:tavLst>
                                    </p:anim>
                                    <p:anim calcmode="lin" valueType="num">
                                      <p:cBhvr additive="base">
                                        <p:cTn id="14" dur="500" fill="hold"/>
                                        <p:tgtEl>
                                          <p:spTgt spid="3379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7" grpId="0" animBg="1"/>
      <p:bldP spid="3379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p:nvPr>
        </p:nvSpPr>
        <p:spPr/>
        <p:txBody>
          <a:bodyPr/>
          <a:lstStyle/>
          <a:p>
            <a:r>
              <a:rPr lang="en-US" smtClean="0">
                <a:latin typeface="Arial" charset="0"/>
              </a:rPr>
              <a:t>Online Resources - Marketing</a:t>
            </a:r>
          </a:p>
        </p:txBody>
      </p:sp>
      <p:sp>
        <p:nvSpPr>
          <p:cNvPr id="52226" name="Rectangle 4"/>
          <p:cNvSpPr>
            <a:spLocks noChangeArrowheads="1"/>
          </p:cNvSpPr>
          <p:nvPr/>
        </p:nvSpPr>
        <p:spPr bwMode="auto">
          <a:xfrm>
            <a:off x="560388" y="914400"/>
            <a:ext cx="6635750" cy="581025"/>
          </a:xfrm>
          <a:prstGeom prst="rect">
            <a:avLst/>
          </a:prstGeom>
          <a:noFill/>
          <a:ln w="9525">
            <a:noFill/>
            <a:miter lim="800000"/>
            <a:headEnd/>
            <a:tailEnd/>
          </a:ln>
        </p:spPr>
        <p:txBody>
          <a:bodyPr>
            <a:spAutoFit/>
          </a:bodyPr>
          <a:lstStyle/>
          <a:p>
            <a:r>
              <a:rPr lang="en-US" sz="1600">
                <a:hlinkClick r:id="rId3"/>
              </a:rPr>
              <a:t>http://www.checkpoint.com/services/education/atc/marketing/index.html</a:t>
            </a:r>
            <a:endParaRPr lang="en-US" sz="1600"/>
          </a:p>
          <a:p>
            <a:endParaRPr lang="en-US" sz="1600"/>
          </a:p>
        </p:txBody>
      </p:sp>
      <p:pic>
        <p:nvPicPr>
          <p:cNvPr id="52227" name="Picture 7"/>
          <p:cNvPicPr>
            <a:picLocks noChangeAspect="1" noChangeArrowheads="1"/>
          </p:cNvPicPr>
          <p:nvPr/>
        </p:nvPicPr>
        <p:blipFill>
          <a:blip r:embed="rId4"/>
          <a:srcRect/>
          <a:stretch>
            <a:fillRect/>
          </a:stretch>
        </p:blipFill>
        <p:spPr bwMode="auto">
          <a:xfrm>
            <a:off x="560388" y="1233488"/>
            <a:ext cx="7923212" cy="50657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title"/>
          </p:nvPr>
        </p:nvSpPr>
        <p:spPr/>
        <p:txBody>
          <a:bodyPr/>
          <a:lstStyle/>
          <a:p>
            <a:r>
              <a:rPr lang="en-US" smtClean="0">
                <a:latin typeface="Arial" charset="0"/>
              </a:rPr>
              <a:t>Marketing Kits</a:t>
            </a:r>
          </a:p>
        </p:txBody>
      </p:sp>
      <p:sp>
        <p:nvSpPr>
          <p:cNvPr id="54274" name="Rectangle 8"/>
          <p:cNvSpPr>
            <a:spLocks noChangeArrowheads="1"/>
          </p:cNvSpPr>
          <p:nvPr/>
        </p:nvSpPr>
        <p:spPr bwMode="auto">
          <a:xfrm>
            <a:off x="523875" y="746125"/>
            <a:ext cx="7651750" cy="581025"/>
          </a:xfrm>
          <a:prstGeom prst="rect">
            <a:avLst/>
          </a:prstGeom>
          <a:noFill/>
          <a:ln w="9525">
            <a:noFill/>
            <a:miter lim="800000"/>
            <a:headEnd/>
            <a:tailEnd/>
          </a:ln>
        </p:spPr>
        <p:txBody>
          <a:bodyPr wrap="none">
            <a:spAutoFit/>
          </a:bodyPr>
          <a:lstStyle/>
          <a:p>
            <a:r>
              <a:rPr lang="en-US" sz="1600">
                <a:hlinkClick r:id="rId3"/>
              </a:rPr>
              <a:t>http://www.checkpoint.com/services/education/atc/course-marketing-kits/index.html</a:t>
            </a:r>
            <a:endParaRPr lang="en-US" sz="1600"/>
          </a:p>
          <a:p>
            <a:endParaRPr lang="en-US" sz="1600"/>
          </a:p>
        </p:txBody>
      </p:sp>
      <p:pic>
        <p:nvPicPr>
          <p:cNvPr id="54275" name="Picture 10"/>
          <p:cNvPicPr>
            <a:picLocks noChangeAspect="1" noChangeArrowheads="1"/>
          </p:cNvPicPr>
          <p:nvPr/>
        </p:nvPicPr>
        <p:blipFill>
          <a:blip r:embed="rId4"/>
          <a:srcRect/>
          <a:stretch>
            <a:fillRect/>
          </a:stretch>
        </p:blipFill>
        <p:spPr bwMode="auto">
          <a:xfrm>
            <a:off x="765175" y="1116013"/>
            <a:ext cx="7410450" cy="519906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r>
              <a:rPr lang="en-US" smtClean="0">
                <a:latin typeface="Arial" charset="0"/>
              </a:rPr>
              <a:t>Online Resources - Instructors</a:t>
            </a:r>
          </a:p>
        </p:txBody>
      </p:sp>
      <p:pic>
        <p:nvPicPr>
          <p:cNvPr id="56322" name="Picture 3"/>
          <p:cNvPicPr>
            <a:picLocks noChangeAspect="1" noChangeArrowheads="1"/>
          </p:cNvPicPr>
          <p:nvPr/>
        </p:nvPicPr>
        <p:blipFill>
          <a:blip r:embed="rId3"/>
          <a:srcRect/>
          <a:stretch>
            <a:fillRect/>
          </a:stretch>
        </p:blipFill>
        <p:spPr bwMode="auto">
          <a:xfrm>
            <a:off x="869950" y="1079500"/>
            <a:ext cx="6956425" cy="5054600"/>
          </a:xfrm>
          <a:prstGeom prst="rect">
            <a:avLst/>
          </a:prstGeom>
          <a:noFill/>
          <a:ln w="12700" algn="ctr">
            <a:noFill/>
            <a:miter lim="800000"/>
            <a:headEnd/>
            <a:tailEnd/>
          </a:ln>
        </p:spPr>
      </p:pic>
      <p:pic>
        <p:nvPicPr>
          <p:cNvPr id="56323" name="Picture 4"/>
          <p:cNvPicPr>
            <a:picLocks noChangeAspect="1" noChangeArrowheads="1"/>
          </p:cNvPicPr>
          <p:nvPr/>
        </p:nvPicPr>
        <p:blipFill>
          <a:blip r:embed="rId4"/>
          <a:srcRect/>
          <a:stretch>
            <a:fillRect/>
          </a:stretch>
        </p:blipFill>
        <p:spPr bwMode="auto">
          <a:xfrm>
            <a:off x="534988" y="803275"/>
            <a:ext cx="7727950" cy="5481638"/>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p:txBody>
          <a:bodyPr/>
          <a:lstStyle/>
          <a:p>
            <a:r>
              <a:rPr lang="en-US" smtClean="0">
                <a:latin typeface="Arial" charset="0"/>
              </a:rPr>
              <a:t>Online Resources - Instructors</a:t>
            </a:r>
          </a:p>
        </p:txBody>
      </p:sp>
      <p:pic>
        <p:nvPicPr>
          <p:cNvPr id="58370" name="Picture 5"/>
          <p:cNvPicPr>
            <a:picLocks noChangeAspect="1" noChangeArrowheads="1"/>
          </p:cNvPicPr>
          <p:nvPr/>
        </p:nvPicPr>
        <p:blipFill>
          <a:blip r:embed="rId3"/>
          <a:srcRect/>
          <a:stretch>
            <a:fillRect/>
          </a:stretch>
        </p:blipFill>
        <p:spPr bwMode="auto">
          <a:xfrm>
            <a:off x="947738" y="1071563"/>
            <a:ext cx="7248525" cy="47148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p:txBody>
          <a:bodyPr/>
          <a:lstStyle/>
          <a:p>
            <a:r>
              <a:rPr lang="en-US" smtClean="0">
                <a:latin typeface="Arial" charset="0"/>
              </a:rPr>
              <a:t>Online Resources - Courseware</a:t>
            </a:r>
          </a:p>
        </p:txBody>
      </p:sp>
      <p:pic>
        <p:nvPicPr>
          <p:cNvPr id="21509" name="Picture 6"/>
          <p:cNvPicPr>
            <a:picLocks noChangeAspect="1" noChangeArrowheads="1"/>
          </p:cNvPicPr>
          <p:nvPr/>
        </p:nvPicPr>
        <p:blipFill>
          <a:blip r:embed="rId3"/>
          <a:srcRect/>
          <a:stretch>
            <a:fillRect/>
          </a:stretch>
        </p:blipFill>
        <p:spPr bwMode="auto">
          <a:xfrm>
            <a:off x="338138" y="1042988"/>
            <a:ext cx="6334125" cy="3876675"/>
          </a:xfrm>
          <a:prstGeom prst="rect">
            <a:avLst/>
          </a:prstGeom>
          <a:noFill/>
          <a:ln w="9525">
            <a:noFill/>
            <a:miter lim="800000"/>
            <a:headEnd/>
            <a:tailEnd/>
          </a:ln>
        </p:spPr>
      </p:pic>
      <p:pic>
        <p:nvPicPr>
          <p:cNvPr id="21510" name="Picture 7"/>
          <p:cNvPicPr>
            <a:picLocks noChangeAspect="1" noChangeArrowheads="1"/>
          </p:cNvPicPr>
          <p:nvPr/>
        </p:nvPicPr>
        <p:blipFill>
          <a:blip r:embed="rId4"/>
          <a:srcRect/>
          <a:stretch>
            <a:fillRect/>
          </a:stretch>
        </p:blipFill>
        <p:spPr bwMode="auto">
          <a:xfrm>
            <a:off x="2119313" y="2473325"/>
            <a:ext cx="6419850" cy="387667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509"/>
                                        </p:tgtEl>
                                        <p:attrNameLst>
                                          <p:attrName>style.visibility</p:attrName>
                                        </p:attrNameLst>
                                      </p:cBhvr>
                                      <p:to>
                                        <p:strVal val="visible"/>
                                      </p:to>
                                    </p:set>
                                    <p:anim calcmode="lin" valueType="num">
                                      <p:cBhvr additive="base">
                                        <p:cTn id="7" dur="500" fill="hold"/>
                                        <p:tgtEl>
                                          <p:spTgt spid="21509"/>
                                        </p:tgtEl>
                                        <p:attrNameLst>
                                          <p:attrName>ppt_x</p:attrName>
                                        </p:attrNameLst>
                                      </p:cBhvr>
                                      <p:tavLst>
                                        <p:tav tm="0">
                                          <p:val>
                                            <p:strVal val="#ppt_x"/>
                                          </p:val>
                                        </p:tav>
                                        <p:tav tm="100000">
                                          <p:val>
                                            <p:strVal val="#ppt_x"/>
                                          </p:val>
                                        </p:tav>
                                      </p:tavLst>
                                    </p:anim>
                                    <p:anim calcmode="lin" valueType="num">
                                      <p:cBhvr additive="base">
                                        <p:cTn id="8" dur="500" fill="hold"/>
                                        <p:tgtEl>
                                          <p:spTgt spid="2150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21510"/>
                                        </p:tgtEl>
                                        <p:attrNameLst>
                                          <p:attrName>style.visibility</p:attrName>
                                        </p:attrNameLst>
                                      </p:cBhvr>
                                      <p:to>
                                        <p:strVal val="visible"/>
                                      </p:to>
                                    </p:set>
                                    <p:animEffect transition="in" filter="blinds(horizontal)">
                                      <p:cBhvr>
                                        <p:cTn id="13" dur="1000"/>
                                        <p:tgtEl>
                                          <p:spTgt spid="215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idx="4294967295"/>
          </p:nvPr>
        </p:nvSpPr>
        <p:spPr/>
        <p:txBody>
          <a:bodyPr/>
          <a:lstStyle/>
          <a:p>
            <a:pPr eaLnBrk="1" hangingPunct="1"/>
            <a:r>
              <a:rPr lang="en-US" smtClean="0">
                <a:latin typeface="Arial" charset="0"/>
              </a:rPr>
              <a:t>Education Services Org Chart</a:t>
            </a:r>
          </a:p>
        </p:txBody>
      </p:sp>
      <p:cxnSp>
        <p:nvCxnSpPr>
          <p:cNvPr id="13314" name="Straight Connector 12"/>
          <p:cNvCxnSpPr>
            <a:cxnSpLocks noChangeShapeType="1"/>
          </p:cNvCxnSpPr>
          <p:nvPr/>
        </p:nvCxnSpPr>
        <p:spPr bwMode="auto">
          <a:xfrm>
            <a:off x="9525000" y="3473450"/>
            <a:ext cx="0" cy="152400"/>
          </a:xfrm>
          <a:prstGeom prst="line">
            <a:avLst/>
          </a:prstGeom>
          <a:noFill/>
          <a:ln w="28575" algn="ctr">
            <a:solidFill>
              <a:srgbClr val="95B8CF"/>
            </a:solidFill>
            <a:prstDash val="dash"/>
            <a:round/>
            <a:headEnd/>
            <a:tailEnd/>
          </a:ln>
        </p:spPr>
      </p:cxnSp>
      <p:pic>
        <p:nvPicPr>
          <p:cNvPr id="13315" name="Picture 4"/>
          <p:cNvPicPr>
            <a:picLocks noChangeAspect="1" noChangeArrowheads="1"/>
          </p:cNvPicPr>
          <p:nvPr/>
        </p:nvPicPr>
        <p:blipFill>
          <a:blip r:embed="rId3"/>
          <a:srcRect l="23436" r="23436"/>
          <a:stretch>
            <a:fillRect/>
          </a:stretch>
        </p:blipFill>
        <p:spPr bwMode="auto">
          <a:xfrm>
            <a:off x="4646613" y="4610100"/>
            <a:ext cx="688975" cy="990600"/>
          </a:xfrm>
          <a:prstGeom prst="rect">
            <a:avLst/>
          </a:prstGeom>
          <a:noFill/>
          <a:ln w="38100">
            <a:solidFill>
              <a:schemeClr val="tx2"/>
            </a:solidFill>
            <a:miter lim="800000"/>
            <a:headEnd/>
            <a:tailEnd/>
          </a:ln>
        </p:spPr>
      </p:pic>
      <p:pic>
        <p:nvPicPr>
          <p:cNvPr id="13316" name="Picture 5"/>
          <p:cNvPicPr>
            <a:picLocks noChangeAspect="1" noChangeArrowheads="1"/>
          </p:cNvPicPr>
          <p:nvPr/>
        </p:nvPicPr>
        <p:blipFill>
          <a:blip r:embed="rId4"/>
          <a:srcRect l="23529" r="23529"/>
          <a:stretch>
            <a:fillRect/>
          </a:stretch>
        </p:blipFill>
        <p:spPr bwMode="auto">
          <a:xfrm>
            <a:off x="1219200" y="1828800"/>
            <a:ext cx="685800" cy="974725"/>
          </a:xfrm>
          <a:prstGeom prst="rect">
            <a:avLst/>
          </a:prstGeom>
          <a:noFill/>
          <a:ln w="38100">
            <a:solidFill>
              <a:schemeClr val="tx2"/>
            </a:solidFill>
            <a:miter lim="800000"/>
            <a:headEnd/>
            <a:tailEnd/>
          </a:ln>
        </p:spPr>
      </p:pic>
      <p:pic>
        <p:nvPicPr>
          <p:cNvPr id="13317" name="Picture 6"/>
          <p:cNvPicPr>
            <a:picLocks noChangeAspect="1" noChangeArrowheads="1"/>
          </p:cNvPicPr>
          <p:nvPr/>
        </p:nvPicPr>
        <p:blipFill>
          <a:blip r:embed="rId5"/>
          <a:srcRect l="22223" r="27777"/>
          <a:stretch>
            <a:fillRect/>
          </a:stretch>
        </p:blipFill>
        <p:spPr bwMode="auto">
          <a:xfrm>
            <a:off x="2286000" y="1828800"/>
            <a:ext cx="739775" cy="976313"/>
          </a:xfrm>
          <a:prstGeom prst="rect">
            <a:avLst/>
          </a:prstGeom>
          <a:noFill/>
          <a:ln w="38100">
            <a:solidFill>
              <a:schemeClr val="tx2"/>
            </a:solidFill>
            <a:miter lim="800000"/>
            <a:headEnd/>
            <a:tailEnd/>
          </a:ln>
        </p:spPr>
      </p:pic>
      <p:pic>
        <p:nvPicPr>
          <p:cNvPr id="13318" name="Picture 7"/>
          <p:cNvPicPr>
            <a:picLocks noChangeAspect="1" noChangeArrowheads="1"/>
          </p:cNvPicPr>
          <p:nvPr/>
        </p:nvPicPr>
        <p:blipFill>
          <a:blip r:embed="rId6"/>
          <a:srcRect l="22223" r="22221"/>
          <a:stretch>
            <a:fillRect/>
          </a:stretch>
        </p:blipFill>
        <p:spPr bwMode="auto">
          <a:xfrm>
            <a:off x="4572000" y="1676400"/>
            <a:ext cx="762000" cy="914400"/>
          </a:xfrm>
          <a:prstGeom prst="rect">
            <a:avLst/>
          </a:prstGeom>
          <a:noFill/>
          <a:ln w="38100">
            <a:solidFill>
              <a:schemeClr val="tx2"/>
            </a:solidFill>
            <a:miter lim="800000"/>
            <a:headEnd/>
            <a:tailEnd/>
          </a:ln>
        </p:spPr>
      </p:pic>
      <p:sp>
        <p:nvSpPr>
          <p:cNvPr id="13319" name="Text Box 8"/>
          <p:cNvSpPr txBox="1">
            <a:spLocks noChangeArrowheads="1"/>
          </p:cNvSpPr>
          <p:nvPr/>
        </p:nvSpPr>
        <p:spPr bwMode="auto">
          <a:xfrm>
            <a:off x="838200" y="2819400"/>
            <a:ext cx="1219200" cy="639763"/>
          </a:xfrm>
          <a:prstGeom prst="rect">
            <a:avLst/>
          </a:prstGeom>
          <a:noFill/>
          <a:ln w="9525">
            <a:noFill/>
            <a:miter lim="800000"/>
            <a:headEnd/>
            <a:tailEnd/>
          </a:ln>
        </p:spPr>
        <p:txBody>
          <a:bodyPr>
            <a:spAutoFit/>
          </a:bodyPr>
          <a:lstStyle/>
          <a:p>
            <a:pPr algn="ctr">
              <a:spcBef>
                <a:spcPct val="50000"/>
              </a:spcBef>
            </a:pPr>
            <a:r>
              <a:rPr lang="en-US" sz="1200" b="1">
                <a:solidFill>
                  <a:schemeClr val="tx2"/>
                </a:solidFill>
                <a:latin typeface="Verdana" pitchFamily="34" charset="0"/>
              </a:rPr>
              <a:t>Mark Hoefle</a:t>
            </a:r>
            <a:br>
              <a:rPr lang="en-US" sz="1200" b="1">
                <a:solidFill>
                  <a:schemeClr val="tx2"/>
                </a:solidFill>
                <a:latin typeface="Verdana" pitchFamily="34" charset="0"/>
              </a:rPr>
            </a:br>
            <a:r>
              <a:rPr lang="en-US" sz="1200">
                <a:solidFill>
                  <a:schemeClr val="tx2"/>
                </a:solidFill>
                <a:latin typeface="Verdana" pitchFamily="34" charset="0"/>
              </a:rPr>
              <a:t>Courseware </a:t>
            </a:r>
            <a:br>
              <a:rPr lang="en-US" sz="1200">
                <a:solidFill>
                  <a:schemeClr val="tx2"/>
                </a:solidFill>
                <a:latin typeface="Verdana" pitchFamily="34" charset="0"/>
              </a:rPr>
            </a:br>
            <a:r>
              <a:rPr lang="en-US" sz="1200">
                <a:solidFill>
                  <a:schemeClr val="tx2"/>
                </a:solidFill>
                <a:latin typeface="Verdana" pitchFamily="34" charset="0"/>
              </a:rPr>
              <a:t>Developer</a:t>
            </a:r>
          </a:p>
        </p:txBody>
      </p:sp>
      <p:sp>
        <p:nvSpPr>
          <p:cNvPr id="13320" name="Text Box 9"/>
          <p:cNvSpPr txBox="1">
            <a:spLocks noChangeArrowheads="1"/>
          </p:cNvSpPr>
          <p:nvPr/>
        </p:nvSpPr>
        <p:spPr bwMode="auto">
          <a:xfrm>
            <a:off x="1981200" y="2819400"/>
            <a:ext cx="1371600" cy="639763"/>
          </a:xfrm>
          <a:prstGeom prst="rect">
            <a:avLst/>
          </a:prstGeom>
          <a:noFill/>
          <a:ln w="9525">
            <a:noFill/>
            <a:miter lim="800000"/>
            <a:headEnd/>
            <a:tailEnd/>
          </a:ln>
        </p:spPr>
        <p:txBody>
          <a:bodyPr>
            <a:spAutoFit/>
          </a:bodyPr>
          <a:lstStyle/>
          <a:p>
            <a:pPr algn="ctr">
              <a:spcBef>
                <a:spcPct val="50000"/>
              </a:spcBef>
            </a:pPr>
            <a:r>
              <a:rPr lang="en-US" sz="1200" b="1">
                <a:solidFill>
                  <a:schemeClr val="tx2"/>
                </a:solidFill>
                <a:latin typeface="Verdana" pitchFamily="34" charset="0"/>
              </a:rPr>
              <a:t>Steve Luc</a:t>
            </a:r>
            <a:br>
              <a:rPr lang="en-US" sz="1200" b="1">
                <a:solidFill>
                  <a:schemeClr val="tx2"/>
                </a:solidFill>
                <a:latin typeface="Verdana" pitchFamily="34" charset="0"/>
              </a:rPr>
            </a:br>
            <a:r>
              <a:rPr lang="en-US" sz="1200">
                <a:solidFill>
                  <a:schemeClr val="tx2"/>
                </a:solidFill>
                <a:latin typeface="Verdana" pitchFamily="34" charset="0"/>
              </a:rPr>
              <a:t>Courseware </a:t>
            </a:r>
            <a:br>
              <a:rPr lang="en-US" sz="1200">
                <a:solidFill>
                  <a:schemeClr val="tx2"/>
                </a:solidFill>
                <a:latin typeface="Verdana" pitchFamily="34" charset="0"/>
              </a:rPr>
            </a:br>
            <a:r>
              <a:rPr lang="en-US" sz="1200">
                <a:solidFill>
                  <a:schemeClr val="tx2"/>
                </a:solidFill>
                <a:latin typeface="Verdana" pitchFamily="34" charset="0"/>
              </a:rPr>
              <a:t>Developer</a:t>
            </a:r>
          </a:p>
        </p:txBody>
      </p:sp>
      <p:sp>
        <p:nvSpPr>
          <p:cNvPr id="13321" name="Text Box 10"/>
          <p:cNvSpPr txBox="1">
            <a:spLocks noChangeArrowheads="1"/>
          </p:cNvSpPr>
          <p:nvPr/>
        </p:nvSpPr>
        <p:spPr bwMode="auto">
          <a:xfrm>
            <a:off x="1447800" y="5105400"/>
            <a:ext cx="1376363" cy="639763"/>
          </a:xfrm>
          <a:prstGeom prst="rect">
            <a:avLst/>
          </a:prstGeom>
          <a:noFill/>
          <a:ln w="9525">
            <a:noFill/>
            <a:miter lim="800000"/>
            <a:headEnd/>
            <a:tailEnd/>
          </a:ln>
        </p:spPr>
        <p:txBody>
          <a:bodyPr>
            <a:spAutoFit/>
          </a:bodyPr>
          <a:lstStyle/>
          <a:p>
            <a:pPr algn="ctr">
              <a:spcBef>
                <a:spcPct val="50000"/>
              </a:spcBef>
            </a:pPr>
            <a:r>
              <a:rPr lang="en-US" sz="1200" b="1">
                <a:solidFill>
                  <a:schemeClr val="tx2"/>
                </a:solidFill>
                <a:latin typeface="Verdana" pitchFamily="34" charset="0"/>
              </a:rPr>
              <a:t>Joey Witt</a:t>
            </a:r>
            <a:br>
              <a:rPr lang="en-US" sz="1200" b="1">
                <a:solidFill>
                  <a:schemeClr val="tx2"/>
                </a:solidFill>
                <a:latin typeface="Verdana" pitchFamily="34" charset="0"/>
              </a:rPr>
            </a:br>
            <a:r>
              <a:rPr lang="en-US" sz="1200">
                <a:solidFill>
                  <a:schemeClr val="tx2"/>
                </a:solidFill>
                <a:latin typeface="Verdana" pitchFamily="34" charset="0"/>
              </a:rPr>
              <a:t>Courseware </a:t>
            </a:r>
            <a:br>
              <a:rPr lang="en-US" sz="1200">
                <a:solidFill>
                  <a:schemeClr val="tx2"/>
                </a:solidFill>
                <a:latin typeface="Verdana" pitchFamily="34" charset="0"/>
              </a:rPr>
            </a:br>
            <a:r>
              <a:rPr lang="en-US" sz="1200">
                <a:solidFill>
                  <a:schemeClr val="tx2"/>
                </a:solidFill>
                <a:latin typeface="Verdana" pitchFamily="34" charset="0"/>
              </a:rPr>
              <a:t>Developer</a:t>
            </a:r>
          </a:p>
        </p:txBody>
      </p:sp>
      <p:sp>
        <p:nvSpPr>
          <p:cNvPr id="13322" name="Text Box 11"/>
          <p:cNvSpPr txBox="1">
            <a:spLocks noChangeArrowheads="1"/>
          </p:cNvSpPr>
          <p:nvPr/>
        </p:nvSpPr>
        <p:spPr bwMode="auto">
          <a:xfrm>
            <a:off x="4114800" y="2667000"/>
            <a:ext cx="1752600" cy="457200"/>
          </a:xfrm>
          <a:prstGeom prst="rect">
            <a:avLst/>
          </a:prstGeom>
          <a:noFill/>
          <a:ln w="9525">
            <a:noFill/>
            <a:miter lim="800000"/>
            <a:headEnd/>
            <a:tailEnd/>
          </a:ln>
        </p:spPr>
        <p:txBody>
          <a:bodyPr>
            <a:spAutoFit/>
          </a:bodyPr>
          <a:lstStyle/>
          <a:p>
            <a:pPr algn="ctr">
              <a:spcBef>
                <a:spcPct val="50000"/>
              </a:spcBef>
            </a:pPr>
            <a:r>
              <a:rPr lang="en-US" sz="1200" b="1">
                <a:solidFill>
                  <a:schemeClr val="tx2"/>
                </a:solidFill>
                <a:latin typeface="Verdana" pitchFamily="34" charset="0"/>
              </a:rPr>
              <a:t>Toni Ponder</a:t>
            </a:r>
            <a:br>
              <a:rPr lang="en-US" sz="1200" b="1">
                <a:solidFill>
                  <a:schemeClr val="tx2"/>
                </a:solidFill>
                <a:latin typeface="Verdana" pitchFamily="34" charset="0"/>
              </a:rPr>
            </a:br>
            <a:r>
              <a:rPr lang="en-US" sz="1200">
                <a:solidFill>
                  <a:schemeClr val="tx2"/>
                </a:solidFill>
                <a:latin typeface="Verdana" pitchFamily="34" charset="0"/>
              </a:rPr>
              <a:t>ATC Coordinator</a:t>
            </a:r>
          </a:p>
        </p:txBody>
      </p:sp>
      <p:sp>
        <p:nvSpPr>
          <p:cNvPr id="13323" name="Text Box 12"/>
          <p:cNvSpPr txBox="1">
            <a:spLocks noChangeArrowheads="1"/>
          </p:cNvSpPr>
          <p:nvPr/>
        </p:nvSpPr>
        <p:spPr bwMode="auto">
          <a:xfrm>
            <a:off x="4191000" y="5745163"/>
            <a:ext cx="1600200" cy="457200"/>
          </a:xfrm>
          <a:prstGeom prst="rect">
            <a:avLst/>
          </a:prstGeom>
          <a:noFill/>
          <a:ln w="9525">
            <a:noFill/>
            <a:miter lim="800000"/>
            <a:headEnd/>
            <a:tailEnd/>
          </a:ln>
        </p:spPr>
        <p:txBody>
          <a:bodyPr>
            <a:spAutoFit/>
          </a:bodyPr>
          <a:lstStyle/>
          <a:p>
            <a:pPr algn="ctr">
              <a:spcBef>
                <a:spcPct val="50000"/>
              </a:spcBef>
            </a:pPr>
            <a:r>
              <a:rPr lang="en-US" sz="1200" b="1">
                <a:solidFill>
                  <a:schemeClr val="tx2"/>
                </a:solidFill>
                <a:latin typeface="Verdana" pitchFamily="34" charset="0"/>
              </a:rPr>
              <a:t>Ken Finley</a:t>
            </a:r>
            <a:br>
              <a:rPr lang="en-US" sz="1200" b="1">
                <a:solidFill>
                  <a:schemeClr val="tx2"/>
                </a:solidFill>
                <a:latin typeface="Verdana" pitchFamily="34" charset="0"/>
              </a:rPr>
            </a:br>
            <a:r>
              <a:rPr lang="en-US" sz="1200">
                <a:solidFill>
                  <a:schemeClr val="tx2"/>
                </a:solidFill>
                <a:latin typeface="Verdana" pitchFamily="34" charset="0"/>
              </a:rPr>
              <a:t>Certification</a:t>
            </a:r>
          </a:p>
        </p:txBody>
      </p:sp>
      <p:sp>
        <p:nvSpPr>
          <p:cNvPr id="13324" name="AutoShape 13"/>
          <p:cNvSpPr>
            <a:spLocks noChangeArrowheads="1"/>
          </p:cNvSpPr>
          <p:nvPr/>
        </p:nvSpPr>
        <p:spPr bwMode="auto">
          <a:xfrm>
            <a:off x="4191000" y="1524000"/>
            <a:ext cx="1600200" cy="1828800"/>
          </a:xfrm>
          <a:prstGeom prst="roundRect">
            <a:avLst>
              <a:gd name="adj" fmla="val 16667"/>
            </a:avLst>
          </a:prstGeom>
          <a:noFill/>
          <a:ln w="38100" cap="sq">
            <a:solidFill>
              <a:schemeClr val="tx2"/>
            </a:solidFill>
            <a:round/>
            <a:headEnd type="none" w="sm" len="sm"/>
            <a:tailEnd type="none" w="sm" len="sm"/>
          </a:ln>
        </p:spPr>
        <p:txBody>
          <a:bodyPr wrap="none" anchor="ctr"/>
          <a:lstStyle/>
          <a:p>
            <a:endParaRPr lang="en-US"/>
          </a:p>
        </p:txBody>
      </p:sp>
      <p:sp>
        <p:nvSpPr>
          <p:cNvPr id="13325" name="AutoShape 14"/>
          <p:cNvSpPr>
            <a:spLocks noChangeArrowheads="1"/>
          </p:cNvSpPr>
          <p:nvPr/>
        </p:nvSpPr>
        <p:spPr bwMode="auto">
          <a:xfrm>
            <a:off x="828675" y="1609725"/>
            <a:ext cx="2590800" cy="4714875"/>
          </a:xfrm>
          <a:prstGeom prst="roundRect">
            <a:avLst>
              <a:gd name="adj" fmla="val 16667"/>
            </a:avLst>
          </a:prstGeom>
          <a:noFill/>
          <a:ln w="38100" cap="sq">
            <a:solidFill>
              <a:schemeClr val="tx2"/>
            </a:solidFill>
            <a:round/>
            <a:headEnd type="none" w="sm" len="sm"/>
            <a:tailEnd type="none" w="sm" len="sm"/>
          </a:ln>
        </p:spPr>
        <p:txBody>
          <a:bodyPr wrap="none" anchor="ctr"/>
          <a:lstStyle/>
          <a:p>
            <a:endParaRPr lang="en-US"/>
          </a:p>
        </p:txBody>
      </p:sp>
      <p:sp>
        <p:nvSpPr>
          <p:cNvPr id="13326" name="AutoShape 15"/>
          <p:cNvSpPr>
            <a:spLocks noChangeArrowheads="1"/>
          </p:cNvSpPr>
          <p:nvPr/>
        </p:nvSpPr>
        <p:spPr bwMode="auto">
          <a:xfrm>
            <a:off x="6858000" y="1524000"/>
            <a:ext cx="1600200" cy="1828800"/>
          </a:xfrm>
          <a:prstGeom prst="roundRect">
            <a:avLst>
              <a:gd name="adj" fmla="val 16667"/>
            </a:avLst>
          </a:prstGeom>
          <a:noFill/>
          <a:ln w="38100" cap="sq">
            <a:solidFill>
              <a:schemeClr val="tx2"/>
            </a:solidFill>
            <a:round/>
            <a:headEnd type="none" w="sm" len="sm"/>
            <a:tailEnd type="none" w="sm" len="sm"/>
          </a:ln>
        </p:spPr>
        <p:txBody>
          <a:bodyPr wrap="none" anchor="ctr"/>
          <a:lstStyle/>
          <a:p>
            <a:endParaRPr lang="en-US"/>
          </a:p>
        </p:txBody>
      </p:sp>
      <p:sp>
        <p:nvSpPr>
          <p:cNvPr id="13327" name="Text Box 16"/>
          <p:cNvSpPr txBox="1">
            <a:spLocks noChangeArrowheads="1"/>
          </p:cNvSpPr>
          <p:nvPr/>
        </p:nvSpPr>
        <p:spPr bwMode="auto">
          <a:xfrm>
            <a:off x="3810000" y="971550"/>
            <a:ext cx="2362200" cy="517525"/>
          </a:xfrm>
          <a:prstGeom prst="rect">
            <a:avLst/>
          </a:prstGeom>
          <a:noFill/>
          <a:ln w="12700" cap="sq">
            <a:noFill/>
            <a:miter lim="800000"/>
            <a:headEnd type="none" w="sm" len="sm"/>
            <a:tailEnd type="none" w="sm" len="sm"/>
          </a:ln>
        </p:spPr>
        <p:txBody>
          <a:bodyPr>
            <a:spAutoFit/>
          </a:bodyPr>
          <a:lstStyle/>
          <a:p>
            <a:pPr algn="ctr">
              <a:spcBef>
                <a:spcPct val="50000"/>
              </a:spcBef>
            </a:pPr>
            <a:r>
              <a:rPr lang="en-US" sz="1400" b="1">
                <a:solidFill>
                  <a:schemeClr val="tx2"/>
                </a:solidFill>
                <a:latin typeface="Arial" charset="0"/>
              </a:rPr>
              <a:t>Training Partner Programs</a:t>
            </a:r>
          </a:p>
        </p:txBody>
      </p:sp>
      <p:sp>
        <p:nvSpPr>
          <p:cNvPr id="13328" name="Text Box 17"/>
          <p:cNvSpPr txBox="1">
            <a:spLocks noChangeArrowheads="1"/>
          </p:cNvSpPr>
          <p:nvPr/>
        </p:nvSpPr>
        <p:spPr bwMode="auto">
          <a:xfrm>
            <a:off x="904875" y="952500"/>
            <a:ext cx="1905000" cy="517525"/>
          </a:xfrm>
          <a:prstGeom prst="rect">
            <a:avLst/>
          </a:prstGeom>
          <a:noFill/>
          <a:ln w="12700" cap="sq">
            <a:noFill/>
            <a:miter lim="800000"/>
            <a:headEnd type="none" w="sm" len="sm"/>
            <a:tailEnd type="none" w="sm" len="sm"/>
          </a:ln>
        </p:spPr>
        <p:txBody>
          <a:bodyPr>
            <a:spAutoFit/>
          </a:bodyPr>
          <a:lstStyle/>
          <a:p>
            <a:pPr algn="ctr">
              <a:spcBef>
                <a:spcPct val="50000"/>
              </a:spcBef>
            </a:pPr>
            <a:r>
              <a:rPr lang="en-US" sz="1400" b="1">
                <a:solidFill>
                  <a:schemeClr val="tx2"/>
                </a:solidFill>
                <a:latin typeface="Arial" charset="0"/>
              </a:rPr>
              <a:t>Training Content Development</a:t>
            </a:r>
          </a:p>
        </p:txBody>
      </p:sp>
      <p:sp>
        <p:nvSpPr>
          <p:cNvPr id="13329" name="Text Box 18"/>
          <p:cNvSpPr txBox="1">
            <a:spLocks noChangeArrowheads="1"/>
          </p:cNvSpPr>
          <p:nvPr/>
        </p:nvSpPr>
        <p:spPr bwMode="auto">
          <a:xfrm>
            <a:off x="6553200" y="990600"/>
            <a:ext cx="2333625" cy="517525"/>
          </a:xfrm>
          <a:prstGeom prst="rect">
            <a:avLst/>
          </a:prstGeom>
          <a:noFill/>
          <a:ln w="12700" cap="sq">
            <a:noFill/>
            <a:miter lim="800000"/>
            <a:headEnd type="none" w="sm" len="sm"/>
            <a:tailEnd type="none" w="sm" len="sm"/>
          </a:ln>
        </p:spPr>
        <p:txBody>
          <a:bodyPr>
            <a:spAutoFit/>
          </a:bodyPr>
          <a:lstStyle/>
          <a:p>
            <a:pPr algn="ctr">
              <a:spcBef>
                <a:spcPct val="50000"/>
              </a:spcBef>
            </a:pPr>
            <a:r>
              <a:rPr lang="en-US" sz="1400" b="1">
                <a:solidFill>
                  <a:srgbClr val="A50021"/>
                </a:solidFill>
                <a:latin typeface="Arial" charset="0"/>
              </a:rPr>
              <a:t>Head of Education Services</a:t>
            </a:r>
          </a:p>
        </p:txBody>
      </p:sp>
      <p:pic>
        <p:nvPicPr>
          <p:cNvPr id="13330" name="Picture 19" descr="2948a"/>
          <p:cNvPicPr>
            <a:picLocks noChangeArrowheads="1"/>
          </p:cNvPicPr>
          <p:nvPr/>
        </p:nvPicPr>
        <p:blipFill>
          <a:blip r:embed="rId7"/>
          <a:srcRect/>
          <a:stretch>
            <a:fillRect/>
          </a:stretch>
        </p:blipFill>
        <p:spPr bwMode="auto">
          <a:xfrm>
            <a:off x="1752600" y="3962400"/>
            <a:ext cx="685800" cy="987425"/>
          </a:xfrm>
          <a:prstGeom prst="rect">
            <a:avLst/>
          </a:prstGeom>
          <a:noFill/>
          <a:ln w="38100">
            <a:solidFill>
              <a:schemeClr val="tx2"/>
            </a:solidFill>
            <a:miter lim="800000"/>
            <a:headEnd/>
            <a:tailEnd/>
          </a:ln>
        </p:spPr>
      </p:pic>
      <p:sp>
        <p:nvSpPr>
          <p:cNvPr id="13331" name="Text Box 20"/>
          <p:cNvSpPr txBox="1">
            <a:spLocks noChangeArrowheads="1"/>
          </p:cNvSpPr>
          <p:nvPr/>
        </p:nvSpPr>
        <p:spPr bwMode="auto">
          <a:xfrm>
            <a:off x="6753225" y="2819400"/>
            <a:ext cx="1752600" cy="274638"/>
          </a:xfrm>
          <a:prstGeom prst="rect">
            <a:avLst/>
          </a:prstGeom>
          <a:noFill/>
          <a:ln w="9525">
            <a:noFill/>
            <a:miter lim="800000"/>
            <a:headEnd/>
            <a:tailEnd/>
          </a:ln>
        </p:spPr>
        <p:txBody>
          <a:bodyPr>
            <a:spAutoFit/>
          </a:bodyPr>
          <a:lstStyle/>
          <a:p>
            <a:pPr algn="ctr">
              <a:spcBef>
                <a:spcPct val="50000"/>
              </a:spcBef>
            </a:pPr>
            <a:r>
              <a:rPr lang="en-US" sz="1200" b="1">
                <a:solidFill>
                  <a:schemeClr val="tx2"/>
                </a:solidFill>
                <a:latin typeface="Verdana" pitchFamily="34" charset="0"/>
              </a:rPr>
              <a:t>Ronen Koehler</a:t>
            </a:r>
            <a:endParaRPr lang="en-US" sz="1200">
              <a:solidFill>
                <a:schemeClr val="tx2"/>
              </a:solidFill>
              <a:latin typeface="Verdana" pitchFamily="34" charset="0"/>
            </a:endParaRPr>
          </a:p>
        </p:txBody>
      </p:sp>
      <p:pic>
        <p:nvPicPr>
          <p:cNvPr id="13332" name="Picture 21" descr="1301a"/>
          <p:cNvPicPr>
            <a:picLocks noChangeArrowheads="1"/>
          </p:cNvPicPr>
          <p:nvPr/>
        </p:nvPicPr>
        <p:blipFill>
          <a:blip r:embed="rId8"/>
          <a:srcRect/>
          <a:stretch>
            <a:fillRect/>
          </a:stretch>
        </p:blipFill>
        <p:spPr bwMode="auto">
          <a:xfrm>
            <a:off x="7343775" y="1752600"/>
            <a:ext cx="685800" cy="987425"/>
          </a:xfrm>
          <a:prstGeom prst="rect">
            <a:avLst/>
          </a:prstGeom>
          <a:noFill/>
          <a:ln w="38100">
            <a:solidFill>
              <a:schemeClr val="tx2"/>
            </a:solidFill>
            <a:miter lim="800000"/>
            <a:headEnd/>
            <a:tailEnd/>
          </a:ln>
        </p:spPr>
      </p:pic>
      <p:sp>
        <p:nvSpPr>
          <p:cNvPr id="13333" name="Text Box 22"/>
          <p:cNvSpPr txBox="1">
            <a:spLocks noChangeArrowheads="1"/>
          </p:cNvSpPr>
          <p:nvPr/>
        </p:nvSpPr>
        <p:spPr bwMode="auto">
          <a:xfrm>
            <a:off x="3810000" y="3886200"/>
            <a:ext cx="2362200" cy="304800"/>
          </a:xfrm>
          <a:prstGeom prst="rect">
            <a:avLst/>
          </a:prstGeom>
          <a:noFill/>
          <a:ln w="12700" cap="sq">
            <a:noFill/>
            <a:miter lim="800000"/>
            <a:headEnd type="none" w="sm" len="sm"/>
            <a:tailEnd type="none" w="sm" len="sm"/>
          </a:ln>
        </p:spPr>
        <p:txBody>
          <a:bodyPr>
            <a:spAutoFit/>
          </a:bodyPr>
          <a:lstStyle/>
          <a:p>
            <a:pPr algn="ctr">
              <a:spcBef>
                <a:spcPct val="50000"/>
              </a:spcBef>
            </a:pPr>
            <a:r>
              <a:rPr lang="en-US" sz="1400" b="1">
                <a:solidFill>
                  <a:schemeClr val="tx2"/>
                </a:solidFill>
                <a:latin typeface="Arial" charset="0"/>
              </a:rPr>
              <a:t>Certification</a:t>
            </a:r>
          </a:p>
        </p:txBody>
      </p:sp>
      <p:sp>
        <p:nvSpPr>
          <p:cNvPr id="13334" name="AutoShape 23"/>
          <p:cNvSpPr>
            <a:spLocks noChangeArrowheads="1"/>
          </p:cNvSpPr>
          <p:nvPr/>
        </p:nvSpPr>
        <p:spPr bwMode="auto">
          <a:xfrm>
            <a:off x="4191000" y="4343400"/>
            <a:ext cx="1600200" cy="1981200"/>
          </a:xfrm>
          <a:prstGeom prst="roundRect">
            <a:avLst>
              <a:gd name="adj" fmla="val 16667"/>
            </a:avLst>
          </a:prstGeom>
          <a:noFill/>
          <a:ln w="38100" cap="sq">
            <a:solidFill>
              <a:schemeClr val="tx2"/>
            </a:solidFill>
            <a:round/>
            <a:headEnd type="none" w="sm" len="sm"/>
            <a:tailEnd type="none" w="sm" len="sm"/>
          </a:ln>
        </p:spPr>
        <p:txBody>
          <a:bodyPr wrap="none" anchor="ctr"/>
          <a:lstStyle/>
          <a:p>
            <a:endParaRPr lang="en-US"/>
          </a:p>
        </p:txBody>
      </p:sp>
      <p:pic>
        <p:nvPicPr>
          <p:cNvPr id="13335" name="Picture 24"/>
          <p:cNvPicPr>
            <a:picLocks noChangeAspect="1" noChangeArrowheads="1"/>
          </p:cNvPicPr>
          <p:nvPr/>
        </p:nvPicPr>
        <p:blipFill>
          <a:blip r:embed="rId4"/>
          <a:srcRect l="23529" r="23529"/>
          <a:stretch>
            <a:fillRect/>
          </a:stretch>
        </p:blipFill>
        <p:spPr bwMode="auto">
          <a:xfrm>
            <a:off x="1219200" y="1828800"/>
            <a:ext cx="685800" cy="974725"/>
          </a:xfrm>
          <a:prstGeom prst="rect">
            <a:avLst/>
          </a:prstGeom>
          <a:noFill/>
          <a:ln w="38100">
            <a:solidFill>
              <a:schemeClr val="tx2"/>
            </a:solidFill>
            <a:miter lim="800000"/>
            <a:headEnd/>
            <a:tailEnd/>
          </a:ln>
        </p:spPr>
      </p:pic>
      <p:sp>
        <p:nvSpPr>
          <p:cNvPr id="13336" name="Text Box 25"/>
          <p:cNvSpPr txBox="1">
            <a:spLocks noChangeArrowheads="1"/>
          </p:cNvSpPr>
          <p:nvPr/>
        </p:nvSpPr>
        <p:spPr bwMode="auto">
          <a:xfrm>
            <a:off x="838200" y="2819400"/>
            <a:ext cx="1219200" cy="639763"/>
          </a:xfrm>
          <a:prstGeom prst="rect">
            <a:avLst/>
          </a:prstGeom>
          <a:noFill/>
          <a:ln w="9525">
            <a:noFill/>
            <a:miter lim="800000"/>
            <a:headEnd/>
            <a:tailEnd/>
          </a:ln>
        </p:spPr>
        <p:txBody>
          <a:bodyPr>
            <a:spAutoFit/>
          </a:bodyPr>
          <a:lstStyle/>
          <a:p>
            <a:pPr algn="ctr">
              <a:spcBef>
                <a:spcPct val="50000"/>
              </a:spcBef>
            </a:pPr>
            <a:r>
              <a:rPr lang="en-US" sz="1200" b="1">
                <a:solidFill>
                  <a:schemeClr val="tx2"/>
                </a:solidFill>
                <a:latin typeface="Verdana" pitchFamily="34" charset="0"/>
              </a:rPr>
              <a:t>Mark Hoefle</a:t>
            </a:r>
            <a:br>
              <a:rPr lang="en-US" sz="1200" b="1">
                <a:solidFill>
                  <a:schemeClr val="tx2"/>
                </a:solidFill>
                <a:latin typeface="Verdana" pitchFamily="34" charset="0"/>
              </a:rPr>
            </a:br>
            <a:r>
              <a:rPr lang="en-US" sz="1200">
                <a:solidFill>
                  <a:schemeClr val="tx2"/>
                </a:solidFill>
                <a:latin typeface="Verdana" pitchFamily="34" charset="0"/>
              </a:rPr>
              <a:t>Courseware </a:t>
            </a:r>
            <a:br>
              <a:rPr lang="en-US" sz="1200">
                <a:solidFill>
                  <a:schemeClr val="tx2"/>
                </a:solidFill>
                <a:latin typeface="Verdana" pitchFamily="34" charset="0"/>
              </a:rPr>
            </a:br>
            <a:r>
              <a:rPr lang="en-US" sz="1200">
                <a:solidFill>
                  <a:schemeClr val="tx2"/>
                </a:solidFill>
                <a:latin typeface="Verdana" pitchFamily="34" charset="0"/>
              </a:rPr>
              <a:t>Developer</a:t>
            </a:r>
          </a:p>
        </p:txBody>
      </p:sp>
      <p:sp>
        <p:nvSpPr>
          <p:cNvPr id="13337" name="Text Box 22"/>
          <p:cNvSpPr txBox="1">
            <a:spLocks noChangeArrowheads="1"/>
          </p:cNvSpPr>
          <p:nvPr/>
        </p:nvSpPr>
        <p:spPr bwMode="auto">
          <a:xfrm>
            <a:off x="6553200" y="3886200"/>
            <a:ext cx="2362200" cy="304800"/>
          </a:xfrm>
          <a:prstGeom prst="rect">
            <a:avLst/>
          </a:prstGeom>
          <a:noFill/>
          <a:ln w="12700" cap="sq">
            <a:noFill/>
            <a:miter lim="800000"/>
            <a:headEnd type="none" w="sm" len="sm"/>
            <a:tailEnd type="none" w="sm" len="sm"/>
          </a:ln>
        </p:spPr>
        <p:txBody>
          <a:bodyPr>
            <a:spAutoFit/>
          </a:bodyPr>
          <a:lstStyle/>
          <a:p>
            <a:pPr algn="ctr">
              <a:spcBef>
                <a:spcPct val="50000"/>
              </a:spcBef>
            </a:pPr>
            <a:r>
              <a:rPr lang="en-US" sz="1400" b="1">
                <a:solidFill>
                  <a:schemeClr val="tx2"/>
                </a:solidFill>
                <a:latin typeface="Arial" charset="0"/>
              </a:rPr>
              <a:t>Channel Marketing</a:t>
            </a:r>
          </a:p>
        </p:txBody>
      </p:sp>
      <p:sp>
        <p:nvSpPr>
          <p:cNvPr id="13338" name="AutoShape 23"/>
          <p:cNvSpPr>
            <a:spLocks noChangeArrowheads="1"/>
          </p:cNvSpPr>
          <p:nvPr/>
        </p:nvSpPr>
        <p:spPr bwMode="auto">
          <a:xfrm>
            <a:off x="6905625" y="4343400"/>
            <a:ext cx="1600200" cy="1981200"/>
          </a:xfrm>
          <a:prstGeom prst="roundRect">
            <a:avLst>
              <a:gd name="adj" fmla="val 16667"/>
            </a:avLst>
          </a:prstGeom>
          <a:noFill/>
          <a:ln w="38100" cap="sq">
            <a:solidFill>
              <a:schemeClr val="tx2"/>
            </a:solidFill>
            <a:round/>
            <a:headEnd type="none" w="sm" len="sm"/>
            <a:tailEnd type="none" w="sm" len="sm"/>
          </a:ln>
        </p:spPr>
        <p:txBody>
          <a:bodyPr wrap="none" anchor="ctr"/>
          <a:lstStyle/>
          <a:p>
            <a:endParaRPr lang="en-US"/>
          </a:p>
        </p:txBody>
      </p:sp>
      <p:sp>
        <p:nvSpPr>
          <p:cNvPr id="13339" name="Text Box 12"/>
          <p:cNvSpPr txBox="1">
            <a:spLocks noChangeArrowheads="1"/>
          </p:cNvSpPr>
          <p:nvPr/>
        </p:nvSpPr>
        <p:spPr bwMode="auto">
          <a:xfrm>
            <a:off x="6905625" y="5745163"/>
            <a:ext cx="1600200" cy="274637"/>
          </a:xfrm>
          <a:prstGeom prst="rect">
            <a:avLst/>
          </a:prstGeom>
          <a:noFill/>
          <a:ln w="9525">
            <a:noFill/>
            <a:miter lim="800000"/>
            <a:headEnd/>
            <a:tailEnd/>
          </a:ln>
        </p:spPr>
        <p:txBody>
          <a:bodyPr>
            <a:spAutoFit/>
          </a:bodyPr>
          <a:lstStyle/>
          <a:p>
            <a:pPr algn="ctr">
              <a:spcBef>
                <a:spcPct val="50000"/>
              </a:spcBef>
            </a:pPr>
            <a:r>
              <a:rPr lang="en-US" sz="1200" b="1">
                <a:solidFill>
                  <a:schemeClr val="tx2"/>
                </a:solidFill>
                <a:latin typeface="Verdana" pitchFamily="34" charset="0"/>
              </a:rPr>
              <a:t>Karen Pavis</a:t>
            </a:r>
            <a:endParaRPr lang="en-US" sz="1200">
              <a:solidFill>
                <a:schemeClr val="tx2"/>
              </a:solidFill>
              <a:latin typeface="Verdana" pitchFamily="34" charset="0"/>
            </a:endParaRPr>
          </a:p>
        </p:txBody>
      </p:sp>
      <p:pic>
        <p:nvPicPr>
          <p:cNvPr id="13340" name="Picture 31" descr="Karen"/>
          <p:cNvPicPr>
            <a:picLocks noChangeAspect="1" noChangeArrowheads="1"/>
          </p:cNvPicPr>
          <p:nvPr/>
        </p:nvPicPr>
        <p:blipFill>
          <a:blip r:embed="rId9"/>
          <a:srcRect/>
          <a:stretch>
            <a:fillRect/>
          </a:stretch>
        </p:blipFill>
        <p:spPr bwMode="auto">
          <a:xfrm>
            <a:off x="7343775" y="4676775"/>
            <a:ext cx="685800" cy="857250"/>
          </a:xfrm>
          <a:prstGeom prst="rect">
            <a:avLst/>
          </a:prstGeom>
          <a:noFill/>
          <a:ln w="38100">
            <a:solidFill>
              <a:schemeClr val="tx2"/>
            </a:solidFill>
            <a:miter lim="800000"/>
            <a:headEnd/>
            <a:tailEnd/>
          </a:ln>
        </p:spPr>
      </p:pic>
      <p:sp>
        <p:nvSpPr>
          <p:cNvPr id="13342" name="Text Box 10"/>
          <p:cNvSpPr txBox="1">
            <a:spLocks noChangeArrowheads="1"/>
          </p:cNvSpPr>
          <p:nvPr/>
        </p:nvSpPr>
        <p:spPr bwMode="auto">
          <a:xfrm>
            <a:off x="1447800" y="5105400"/>
            <a:ext cx="1376363" cy="639763"/>
          </a:xfrm>
          <a:prstGeom prst="rect">
            <a:avLst/>
          </a:prstGeom>
          <a:noFill/>
          <a:ln w="9525">
            <a:noFill/>
            <a:miter lim="800000"/>
            <a:headEnd/>
            <a:tailEnd/>
          </a:ln>
        </p:spPr>
        <p:txBody>
          <a:bodyPr>
            <a:spAutoFit/>
          </a:bodyPr>
          <a:lstStyle/>
          <a:p>
            <a:pPr algn="ctr">
              <a:spcBef>
                <a:spcPct val="50000"/>
              </a:spcBef>
            </a:pPr>
            <a:r>
              <a:rPr lang="en-US" sz="1200" b="1">
                <a:solidFill>
                  <a:schemeClr val="tx2"/>
                </a:solidFill>
                <a:latin typeface="Verdana" pitchFamily="34" charset="0"/>
              </a:rPr>
              <a:t>Joey Witt</a:t>
            </a:r>
            <a:br>
              <a:rPr lang="en-US" sz="1200" b="1">
                <a:solidFill>
                  <a:schemeClr val="tx2"/>
                </a:solidFill>
                <a:latin typeface="Verdana" pitchFamily="34" charset="0"/>
              </a:rPr>
            </a:br>
            <a:r>
              <a:rPr lang="en-US" sz="1200">
                <a:solidFill>
                  <a:schemeClr val="tx2"/>
                </a:solidFill>
                <a:latin typeface="Verdana" pitchFamily="34" charset="0"/>
              </a:rPr>
              <a:t>Courseware </a:t>
            </a:r>
            <a:br>
              <a:rPr lang="en-US" sz="1200">
                <a:solidFill>
                  <a:schemeClr val="tx2"/>
                </a:solidFill>
                <a:latin typeface="Verdana" pitchFamily="34" charset="0"/>
              </a:rPr>
            </a:br>
            <a:r>
              <a:rPr lang="en-US" sz="1200">
                <a:solidFill>
                  <a:schemeClr val="tx2"/>
                </a:solidFill>
                <a:latin typeface="Verdana" pitchFamily="34" charset="0"/>
              </a:rPr>
              <a:t>Developer</a:t>
            </a:r>
          </a:p>
        </p:txBody>
      </p:sp>
      <p:pic>
        <p:nvPicPr>
          <p:cNvPr id="13343" name="Picture 19" descr="2948a"/>
          <p:cNvPicPr>
            <a:picLocks noChangeArrowheads="1"/>
          </p:cNvPicPr>
          <p:nvPr/>
        </p:nvPicPr>
        <p:blipFill>
          <a:blip r:embed="rId7"/>
          <a:srcRect/>
          <a:stretch>
            <a:fillRect/>
          </a:stretch>
        </p:blipFill>
        <p:spPr bwMode="auto">
          <a:xfrm>
            <a:off x="1752600" y="3962400"/>
            <a:ext cx="685800" cy="987425"/>
          </a:xfrm>
          <a:prstGeom prst="rect">
            <a:avLst/>
          </a:prstGeom>
          <a:noFill/>
          <a:ln w="38100">
            <a:solidFill>
              <a:schemeClr val="tx2"/>
            </a:solidFill>
            <a:miter lim="800000"/>
            <a:headEnd/>
            <a:tailEnd/>
          </a:ln>
        </p:spPr>
      </p:pic>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smtClean="0">
                <a:latin typeface="Arial" charset="0"/>
              </a:rPr>
              <a:t>Training Blade FAQ</a:t>
            </a:r>
          </a:p>
        </p:txBody>
      </p:sp>
      <p:sp>
        <p:nvSpPr>
          <p:cNvPr id="71683" name="Rectangle 3"/>
          <p:cNvSpPr>
            <a:spLocks noGrp="1" noChangeArrowheads="1"/>
          </p:cNvSpPr>
          <p:nvPr>
            <p:ph type="body" idx="1"/>
          </p:nvPr>
        </p:nvSpPr>
        <p:spPr>
          <a:xfrm>
            <a:off x="338138" y="1323975"/>
            <a:ext cx="8464550" cy="4991100"/>
          </a:xfrm>
        </p:spPr>
        <p:txBody>
          <a:bodyPr/>
          <a:lstStyle/>
          <a:p>
            <a:pPr marL="228600" indent="-228600">
              <a:lnSpc>
                <a:spcPct val="80000"/>
              </a:lnSpc>
              <a:spcBef>
                <a:spcPts val="1200"/>
              </a:spcBef>
            </a:pPr>
            <a:r>
              <a:rPr lang="en-US" sz="1400" smtClean="0">
                <a:latin typeface="Arial" charset="0"/>
                <a:cs typeface="Arial" charset="0"/>
              </a:rPr>
              <a:t>Are the training blades for free? Or do all of them cost $249 each?</a:t>
            </a:r>
          </a:p>
          <a:p>
            <a:pPr lvl="1">
              <a:lnSpc>
                <a:spcPct val="80000"/>
              </a:lnSpc>
            </a:pPr>
            <a:r>
              <a:rPr lang="en-US" sz="1300" smtClean="0">
                <a:latin typeface="Arial" charset="0"/>
              </a:rPr>
              <a:t>ATC partners have access to the training blade at the ATC partner portal (instructor resources section) to download.  The exam vouchers are the purchase item.  For $249, you receive three exam vouchers for students.   </a:t>
            </a:r>
          </a:p>
          <a:p>
            <a:pPr marL="228600" indent="-228600">
              <a:lnSpc>
                <a:spcPct val="80000"/>
              </a:lnSpc>
              <a:spcBef>
                <a:spcPts val="1200"/>
              </a:spcBef>
            </a:pPr>
            <a:r>
              <a:rPr lang="en-US" sz="1400" smtClean="0">
                <a:latin typeface="Arial" charset="0"/>
                <a:cs typeface="Arial" charset="0"/>
              </a:rPr>
              <a:t>Exams are “low-stakes” self-administered, but can be proctored in the classroom.  What does this mean?</a:t>
            </a:r>
          </a:p>
          <a:p>
            <a:pPr lvl="1">
              <a:lnSpc>
                <a:spcPct val="80000"/>
              </a:lnSpc>
            </a:pPr>
            <a:r>
              <a:rPr lang="en-US" sz="1300" smtClean="0">
                <a:latin typeface="Arial" charset="0"/>
              </a:rPr>
              <a:t>Training Blade exams are internet based. It is </a:t>
            </a:r>
            <a:r>
              <a:rPr lang="de-DE" sz="1300" smtClean="0">
                <a:latin typeface="Arial" charset="0"/>
              </a:rPr>
              <a:t>more convenient for the student to take the training and the exam together.</a:t>
            </a:r>
          </a:p>
          <a:p>
            <a:pPr marL="228600" indent="-228600">
              <a:lnSpc>
                <a:spcPct val="80000"/>
              </a:lnSpc>
              <a:spcBef>
                <a:spcPts val="1200"/>
              </a:spcBef>
            </a:pPr>
            <a:r>
              <a:rPr lang="en-US" sz="1400" smtClean="0">
                <a:latin typeface="Arial" charset="0"/>
                <a:cs typeface="Arial" charset="0"/>
              </a:rPr>
              <a:t>Are Training Blade exams administered by Check Point?</a:t>
            </a:r>
          </a:p>
          <a:p>
            <a:pPr lvl="1">
              <a:lnSpc>
                <a:spcPct val="80000"/>
              </a:lnSpc>
            </a:pPr>
            <a:r>
              <a:rPr lang="en-US" sz="1300" smtClean="0">
                <a:latin typeface="Arial" charset="0"/>
              </a:rPr>
              <a:t>Yes, the “ExamCentral” email alias is the first step to receive login credentials to the exam.</a:t>
            </a:r>
          </a:p>
          <a:p>
            <a:pPr marL="228600" indent="-228600">
              <a:lnSpc>
                <a:spcPct val="80000"/>
              </a:lnSpc>
              <a:spcBef>
                <a:spcPts val="1200"/>
              </a:spcBef>
            </a:pPr>
            <a:r>
              <a:rPr lang="en-US" sz="1400" smtClean="0">
                <a:latin typeface="Arial" charset="0"/>
                <a:cs typeface="Arial" charset="0"/>
              </a:rPr>
              <a:t>How long are the exams?</a:t>
            </a:r>
          </a:p>
          <a:p>
            <a:pPr lvl="1">
              <a:lnSpc>
                <a:spcPct val="80000"/>
              </a:lnSpc>
            </a:pPr>
            <a:r>
              <a:rPr lang="en-US" sz="1300" smtClean="0">
                <a:latin typeface="Arial" charset="0"/>
              </a:rPr>
              <a:t>Training Blade exams consist of 60-70 questions</a:t>
            </a:r>
          </a:p>
          <a:p>
            <a:pPr marL="228600" indent="-228600">
              <a:lnSpc>
                <a:spcPct val="80000"/>
              </a:lnSpc>
              <a:spcBef>
                <a:spcPts val="1200"/>
              </a:spcBef>
            </a:pPr>
            <a:r>
              <a:rPr lang="en-US" sz="1400" smtClean="0">
                <a:latin typeface="Arial" charset="0"/>
                <a:cs typeface="Arial" charset="0"/>
              </a:rPr>
              <a:t>If ATC is buying the Vouchers for $249/bundle of 3, where can it be used?</a:t>
            </a:r>
          </a:p>
          <a:p>
            <a:pPr lvl="1">
              <a:lnSpc>
                <a:spcPct val="80000"/>
              </a:lnSpc>
            </a:pPr>
            <a:r>
              <a:rPr lang="en-US" sz="1300" smtClean="0">
                <a:latin typeface="Arial" charset="0"/>
              </a:rPr>
              <a:t>ATC partners are to purchase exam vouchers for all students attending a Training Blade training.  </a:t>
            </a:r>
          </a:p>
          <a:p>
            <a:pPr marL="228600" indent="-228600">
              <a:lnSpc>
                <a:spcPct val="80000"/>
              </a:lnSpc>
              <a:spcBef>
                <a:spcPts val="1200"/>
              </a:spcBef>
            </a:pPr>
            <a:r>
              <a:rPr lang="en-US" sz="1400" smtClean="0">
                <a:latin typeface="Arial" charset="0"/>
                <a:cs typeface="Arial" charset="0"/>
              </a:rPr>
              <a:t>Can the Training Blade material at the Instructor Resources site be given to students?</a:t>
            </a:r>
          </a:p>
          <a:p>
            <a:pPr lvl="1">
              <a:lnSpc>
                <a:spcPct val="80000"/>
              </a:lnSpc>
            </a:pPr>
            <a:r>
              <a:rPr lang="en-US" sz="1300" smtClean="0">
                <a:latin typeface="Arial" charset="0"/>
              </a:rPr>
              <a:t>Yes, material can be printed and distributed to student.  Also included with the material is the exam voucher.</a:t>
            </a:r>
          </a:p>
          <a:p>
            <a:pPr marL="228600" indent="-228600">
              <a:lnSpc>
                <a:spcPct val="80000"/>
              </a:lnSpc>
              <a:spcBef>
                <a:spcPts val="1200"/>
              </a:spcBef>
            </a:pPr>
            <a:r>
              <a:rPr lang="en-US" sz="1400" smtClean="0">
                <a:latin typeface="Arial" charset="0"/>
                <a:cs typeface="Arial" charset="0"/>
              </a:rPr>
              <a:t>What is the time to deliver a Training Blade course?</a:t>
            </a:r>
          </a:p>
          <a:p>
            <a:pPr lvl="1">
              <a:lnSpc>
                <a:spcPct val="80000"/>
              </a:lnSpc>
            </a:pPr>
            <a:r>
              <a:rPr lang="en-US" sz="1300" smtClean="0">
                <a:latin typeface="Arial" charset="0"/>
              </a:rPr>
              <a:t>Training Blade courses conducted at an ATC site, using the additional instructor tools, will take 4-6 hours to complete.</a:t>
            </a:r>
            <a:br>
              <a:rPr lang="en-US" sz="1300" smtClean="0">
                <a:latin typeface="Arial" charset="0"/>
              </a:rPr>
            </a:br>
            <a:endParaRPr lang="en-US" sz="1300" smtClean="0">
              <a:latin typeface="Arial" charset="0"/>
            </a:endParaRPr>
          </a:p>
          <a:p>
            <a:pPr marL="228600" indent="-228600">
              <a:lnSpc>
                <a:spcPct val="80000"/>
              </a:lnSpc>
              <a:spcBef>
                <a:spcPts val="1200"/>
              </a:spcBef>
            </a:pPr>
            <a:endParaRPr lang="en-US" sz="1400" smtClean="0">
              <a:latin typeface="Arial" charset="0"/>
              <a:cs typeface="Arial" charset="0"/>
            </a:endParaRPr>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3"/>
          <p:cNvSpPr>
            <a:spLocks noGrp="1" noChangeArrowheads="1"/>
          </p:cNvSpPr>
          <p:nvPr>
            <p:ph type="title" idx="4294967295"/>
          </p:nvPr>
        </p:nvSpPr>
        <p:spPr/>
        <p:txBody>
          <a:bodyPr/>
          <a:lstStyle/>
          <a:p>
            <a:pPr eaLnBrk="1" hangingPunct="1"/>
            <a:r>
              <a:rPr lang="en-US" smtClean="0">
                <a:latin typeface="Arial" charset="0"/>
              </a:rPr>
              <a:t>Content Changes – 2011-2012</a:t>
            </a:r>
          </a:p>
        </p:txBody>
      </p:sp>
      <p:grpSp>
        <p:nvGrpSpPr>
          <p:cNvPr id="62466" name="Group 4"/>
          <p:cNvGrpSpPr>
            <a:grpSpLocks/>
          </p:cNvGrpSpPr>
          <p:nvPr/>
        </p:nvGrpSpPr>
        <p:grpSpPr bwMode="auto">
          <a:xfrm>
            <a:off x="598488" y="914400"/>
            <a:ext cx="7948612" cy="1636713"/>
            <a:chOff x="733425" y="1827211"/>
            <a:chExt cx="7948613" cy="1636777"/>
          </a:xfrm>
        </p:grpSpPr>
        <p:sp>
          <p:nvSpPr>
            <p:cNvPr id="100369" name="Rounded Rectangle 18"/>
            <p:cNvSpPr>
              <a:spLocks noChangeArrowheads="1"/>
            </p:cNvSpPr>
            <p:nvPr/>
          </p:nvSpPr>
          <p:spPr bwMode="auto">
            <a:xfrm>
              <a:off x="733425" y="1827211"/>
              <a:ext cx="2151062" cy="1636777"/>
            </a:xfrm>
            <a:prstGeom prst="rect">
              <a:avLst/>
            </a:prstGeom>
            <a:solidFill>
              <a:srgbClr val="000073"/>
            </a:solidFill>
            <a:ln w="12700" algn="ctr">
              <a:solidFill>
                <a:schemeClr val="accent2"/>
              </a:solidFill>
              <a:miter lim="800000"/>
              <a:headEnd/>
              <a:tailEnd/>
            </a:ln>
            <a:effectLst>
              <a:outerShdw blurRad="50800" dist="38100" dir="2700000" algn="tl" rotWithShape="0">
                <a:prstClr val="black">
                  <a:alpha val="30000"/>
                </a:prstClr>
              </a:outerShdw>
            </a:effectLst>
            <a:extLst/>
          </p:spPr>
          <p:txBody>
            <a:bodyPr anchor="ctr"/>
            <a:lstStyle/>
            <a:p>
              <a:pPr algn="ctr">
                <a:defRPr/>
              </a:pPr>
              <a:r>
                <a:rPr lang="en-US" sz="2200" b="1" dirty="0">
                  <a:solidFill>
                    <a:schemeClr val="bg1"/>
                  </a:solidFill>
                  <a:latin typeface="Arial" pitchFamily="34" charset="0"/>
                </a:rPr>
                <a:t>Wider </a:t>
              </a:r>
            </a:p>
          </p:txBody>
        </p:sp>
        <p:sp>
          <p:nvSpPr>
            <p:cNvPr id="3" name="Rounded Rectangle 18"/>
            <p:cNvSpPr>
              <a:spLocks noChangeArrowheads="1"/>
            </p:cNvSpPr>
            <p:nvPr/>
          </p:nvSpPr>
          <p:spPr bwMode="auto">
            <a:xfrm>
              <a:off x="2965450" y="1827211"/>
              <a:ext cx="5716588" cy="1636777"/>
            </a:xfrm>
            <a:prstGeom prst="rect">
              <a:avLst/>
            </a:prstGeom>
            <a:solidFill>
              <a:schemeClr val="bg1"/>
            </a:solidFill>
            <a:ln w="12700" algn="ctr">
              <a:solidFill>
                <a:schemeClr val="accent2"/>
              </a:solidFill>
              <a:miter lim="800000"/>
              <a:headEnd/>
              <a:tailEnd/>
            </a:ln>
            <a:effectLst>
              <a:outerShdw blurRad="50800" dist="38100" dir="2700000" algn="tl" rotWithShape="0">
                <a:prstClr val="black">
                  <a:alpha val="30000"/>
                </a:prstClr>
              </a:outerShdw>
            </a:effectLst>
          </p:spPr>
          <p:txBody>
            <a:bodyPr lIns="228600" rIns="228600" anchor="ctr"/>
            <a:lstStyle/>
            <a:p>
              <a:pPr marL="228600" indent="-228600">
                <a:spcBef>
                  <a:spcPts val="600"/>
                </a:spcBef>
                <a:spcAft>
                  <a:spcPts val="0"/>
                </a:spcAft>
                <a:buClr>
                  <a:schemeClr val="accent2"/>
                </a:buClr>
                <a:buSzPct val="115000"/>
                <a:buFont typeface="Wingdings" pitchFamily="2" charset="2"/>
                <a:buChar char="§"/>
                <a:defRPr/>
              </a:pPr>
              <a:r>
                <a:rPr lang="en-US" sz="2000" dirty="0">
                  <a:latin typeface="Arial" pitchFamily="34" charset="0"/>
                </a:rPr>
                <a:t>3D training approach</a:t>
              </a:r>
            </a:p>
            <a:p>
              <a:pPr marL="228600" indent="-228600">
                <a:spcBef>
                  <a:spcPts val="600"/>
                </a:spcBef>
                <a:spcAft>
                  <a:spcPts val="0"/>
                </a:spcAft>
                <a:buClr>
                  <a:schemeClr val="accent2"/>
                </a:buClr>
                <a:buSzPct val="115000"/>
                <a:buFont typeface="Wingdings" pitchFamily="2" charset="2"/>
                <a:buChar char="§"/>
                <a:defRPr/>
              </a:pPr>
              <a:r>
                <a:rPr lang="en-US" sz="2000" dirty="0">
                  <a:latin typeface="Arial" pitchFamily="34" charset="0"/>
                </a:rPr>
                <a:t>More products</a:t>
              </a:r>
            </a:p>
            <a:p>
              <a:pPr marL="228600" indent="-228600">
                <a:spcBef>
                  <a:spcPts val="600"/>
                </a:spcBef>
                <a:spcAft>
                  <a:spcPts val="0"/>
                </a:spcAft>
                <a:buClr>
                  <a:schemeClr val="accent2"/>
                </a:buClr>
                <a:buSzPct val="115000"/>
                <a:buFont typeface="Wingdings" pitchFamily="2" charset="2"/>
                <a:buChar char="§"/>
                <a:defRPr/>
              </a:pPr>
              <a:r>
                <a:rPr lang="en-US" sz="2000" dirty="0">
                  <a:latin typeface="Arial" pitchFamily="34" charset="0"/>
                </a:rPr>
                <a:t>Training Blades</a:t>
              </a:r>
            </a:p>
          </p:txBody>
        </p:sp>
      </p:grpSp>
      <p:grpSp>
        <p:nvGrpSpPr>
          <p:cNvPr id="62467" name="Group 11"/>
          <p:cNvGrpSpPr>
            <a:grpSpLocks/>
          </p:cNvGrpSpPr>
          <p:nvPr/>
        </p:nvGrpSpPr>
        <p:grpSpPr bwMode="auto">
          <a:xfrm>
            <a:off x="598488" y="2759075"/>
            <a:ext cx="7948612" cy="1636713"/>
            <a:chOff x="733425" y="1827212"/>
            <a:chExt cx="7948613" cy="1636776"/>
          </a:xfrm>
        </p:grpSpPr>
        <p:sp>
          <p:nvSpPr>
            <p:cNvPr id="13" name="Rounded Rectangle 18"/>
            <p:cNvSpPr>
              <a:spLocks noChangeArrowheads="1"/>
            </p:cNvSpPr>
            <p:nvPr/>
          </p:nvSpPr>
          <p:spPr bwMode="auto">
            <a:xfrm>
              <a:off x="733425" y="1827212"/>
              <a:ext cx="2151062" cy="1636776"/>
            </a:xfrm>
            <a:prstGeom prst="rect">
              <a:avLst/>
            </a:prstGeom>
            <a:solidFill>
              <a:srgbClr val="000073"/>
            </a:solidFill>
            <a:ln w="12700" algn="ctr">
              <a:solidFill>
                <a:schemeClr val="accent2"/>
              </a:solidFill>
              <a:miter lim="800000"/>
              <a:headEnd/>
              <a:tailEnd/>
            </a:ln>
            <a:effectLst>
              <a:outerShdw blurRad="50800" dist="38100" dir="2700000" algn="tl" rotWithShape="0">
                <a:prstClr val="black">
                  <a:alpha val="30000"/>
                </a:prstClr>
              </a:outerShdw>
            </a:effectLst>
            <a:extLst/>
          </p:spPr>
          <p:txBody>
            <a:bodyPr anchor="ctr"/>
            <a:lstStyle/>
            <a:p>
              <a:pPr algn="ctr">
                <a:defRPr/>
              </a:pPr>
              <a:r>
                <a:rPr lang="en-US" sz="2200" b="1" dirty="0">
                  <a:solidFill>
                    <a:schemeClr val="bg1"/>
                  </a:solidFill>
                  <a:latin typeface="Arial" pitchFamily="34" charset="0"/>
                </a:rPr>
                <a:t>Deeper</a:t>
              </a:r>
            </a:p>
          </p:txBody>
        </p:sp>
        <p:sp>
          <p:nvSpPr>
            <p:cNvPr id="14" name="Rounded Rectangle 18"/>
            <p:cNvSpPr>
              <a:spLocks noChangeArrowheads="1"/>
            </p:cNvSpPr>
            <p:nvPr/>
          </p:nvSpPr>
          <p:spPr bwMode="auto">
            <a:xfrm>
              <a:off x="2965450" y="1827212"/>
              <a:ext cx="5716588" cy="1636776"/>
            </a:xfrm>
            <a:prstGeom prst="rect">
              <a:avLst/>
            </a:prstGeom>
            <a:solidFill>
              <a:schemeClr val="bg1"/>
            </a:solidFill>
            <a:ln w="12700" algn="ctr">
              <a:solidFill>
                <a:schemeClr val="accent2"/>
              </a:solidFill>
              <a:miter lim="800000"/>
              <a:headEnd/>
              <a:tailEnd/>
            </a:ln>
            <a:effectLst>
              <a:outerShdw blurRad="50800" dist="38100" dir="2700000" algn="tl" rotWithShape="0">
                <a:prstClr val="black">
                  <a:alpha val="30000"/>
                </a:prstClr>
              </a:outerShdw>
            </a:effectLst>
          </p:spPr>
          <p:txBody>
            <a:bodyPr lIns="228600" rIns="228600" anchor="ctr"/>
            <a:lstStyle/>
            <a:p>
              <a:pPr marL="228600" indent="-228600">
                <a:spcBef>
                  <a:spcPts val="600"/>
                </a:spcBef>
                <a:spcAft>
                  <a:spcPts val="0"/>
                </a:spcAft>
                <a:buClr>
                  <a:schemeClr val="accent2"/>
                </a:buClr>
                <a:buSzPct val="115000"/>
                <a:buFont typeface="Wingdings" pitchFamily="2" charset="2"/>
                <a:buChar char="§"/>
                <a:defRPr/>
              </a:pPr>
              <a:r>
                <a:rPr lang="en-US" sz="2000" dirty="0">
                  <a:latin typeface="Arial" pitchFamily="34" charset="0"/>
                </a:rPr>
                <a:t>Advanced technology training</a:t>
              </a:r>
            </a:p>
            <a:p>
              <a:pPr marL="228600" indent="-228600">
                <a:spcBef>
                  <a:spcPts val="600"/>
                </a:spcBef>
                <a:spcAft>
                  <a:spcPts val="0"/>
                </a:spcAft>
                <a:buClr>
                  <a:schemeClr val="accent2"/>
                </a:buClr>
                <a:buSzPct val="115000"/>
                <a:buFont typeface="Wingdings" pitchFamily="2" charset="2"/>
                <a:buChar char="§"/>
                <a:defRPr/>
              </a:pPr>
              <a:r>
                <a:rPr lang="en-US" sz="2000" dirty="0">
                  <a:latin typeface="Arial" pitchFamily="34" charset="0"/>
                </a:rPr>
                <a:t>Understanding vs. Operating</a:t>
              </a:r>
            </a:p>
          </p:txBody>
        </p:sp>
      </p:grpSp>
      <p:pic>
        <p:nvPicPr>
          <p:cNvPr id="62468" name="Picture 11" descr="IT Security Training now on-demand with new Training Blades"/>
          <p:cNvPicPr>
            <a:picLocks noChangeAspect="1" noChangeArrowheads="1"/>
          </p:cNvPicPr>
          <p:nvPr/>
        </p:nvPicPr>
        <p:blipFill>
          <a:blip r:embed="rId3"/>
          <a:srcRect/>
          <a:stretch>
            <a:fillRect/>
          </a:stretch>
        </p:blipFill>
        <p:spPr bwMode="auto">
          <a:xfrm>
            <a:off x="1754188" y="4913313"/>
            <a:ext cx="4670425" cy="11112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p:txBody>
          <a:bodyPr/>
          <a:lstStyle/>
          <a:p>
            <a:pPr eaLnBrk="1" hangingPunct="1"/>
            <a:r>
              <a:rPr lang="en-US" smtClean="0">
                <a:latin typeface="Arial" charset="0"/>
              </a:rPr>
              <a:t>ATC Impact</a:t>
            </a:r>
          </a:p>
        </p:txBody>
      </p:sp>
      <p:pic>
        <p:nvPicPr>
          <p:cNvPr id="64514" name="Picture 27" descr="http://t1.gstatic.com/images?q=tbn:ANd9GcRh153Rhln5VyBQUe8IFqk2hZDfpbL0vaZTxxn7tP64f5tuqBFQnwXgz144"/>
          <p:cNvPicPr>
            <a:picLocks noChangeAspect="1" noChangeArrowheads="1"/>
          </p:cNvPicPr>
          <p:nvPr/>
        </p:nvPicPr>
        <p:blipFill>
          <a:blip r:embed="rId3"/>
          <a:srcRect/>
          <a:stretch>
            <a:fillRect/>
          </a:stretch>
        </p:blipFill>
        <p:spPr bwMode="auto">
          <a:xfrm>
            <a:off x="630238" y="1152525"/>
            <a:ext cx="1289050" cy="1895475"/>
          </a:xfrm>
          <a:prstGeom prst="rect">
            <a:avLst/>
          </a:prstGeom>
          <a:noFill/>
          <a:ln w="9525">
            <a:noFill/>
            <a:miter lim="800000"/>
            <a:headEnd/>
            <a:tailEnd/>
          </a:ln>
        </p:spPr>
      </p:pic>
      <p:pic>
        <p:nvPicPr>
          <p:cNvPr id="64515" name="Picture 30"/>
          <p:cNvPicPr>
            <a:picLocks noChangeAspect="1" noChangeArrowheads="1"/>
          </p:cNvPicPr>
          <p:nvPr/>
        </p:nvPicPr>
        <p:blipFill>
          <a:blip r:embed="rId4"/>
          <a:srcRect/>
          <a:stretch>
            <a:fillRect/>
          </a:stretch>
        </p:blipFill>
        <p:spPr bwMode="auto">
          <a:xfrm>
            <a:off x="6183313" y="1169988"/>
            <a:ext cx="2346325" cy="1878012"/>
          </a:xfrm>
          <a:prstGeom prst="rect">
            <a:avLst/>
          </a:prstGeom>
          <a:noFill/>
          <a:ln w="9525">
            <a:noFill/>
            <a:miter lim="800000"/>
            <a:headEnd/>
            <a:tailEnd/>
          </a:ln>
        </p:spPr>
      </p:pic>
      <p:pic>
        <p:nvPicPr>
          <p:cNvPr id="64516" name="Picture 19"/>
          <p:cNvPicPr>
            <a:picLocks noChangeAspect="1" noChangeArrowheads="1"/>
          </p:cNvPicPr>
          <p:nvPr/>
        </p:nvPicPr>
        <p:blipFill>
          <a:blip r:embed="rId5"/>
          <a:srcRect/>
          <a:stretch>
            <a:fillRect/>
          </a:stretch>
        </p:blipFill>
        <p:spPr bwMode="auto">
          <a:xfrm>
            <a:off x="2211388" y="2451100"/>
            <a:ext cx="3648075" cy="2209800"/>
          </a:xfrm>
          <a:prstGeom prst="rect">
            <a:avLst/>
          </a:prstGeom>
          <a:noFill/>
          <a:ln w="9525">
            <a:noFill/>
            <a:miter lim="800000"/>
            <a:headEnd/>
            <a:tailEnd/>
          </a:ln>
        </p:spPr>
      </p:pic>
      <p:pic>
        <p:nvPicPr>
          <p:cNvPr id="64517" name="Picture 21" descr="CP_ATC_logo_PMS279_small"/>
          <p:cNvPicPr>
            <a:picLocks noChangeAspect="1" noChangeArrowheads="1"/>
          </p:cNvPicPr>
          <p:nvPr/>
        </p:nvPicPr>
        <p:blipFill>
          <a:blip r:embed="rId6"/>
          <a:srcRect/>
          <a:stretch>
            <a:fillRect/>
          </a:stretch>
        </p:blipFill>
        <p:spPr bwMode="auto">
          <a:xfrm>
            <a:off x="5514975" y="4921250"/>
            <a:ext cx="1933575" cy="566738"/>
          </a:xfrm>
          <a:prstGeom prst="rect">
            <a:avLst/>
          </a:prstGeom>
          <a:noFill/>
          <a:ln w="9525">
            <a:noFill/>
            <a:miter lim="800000"/>
            <a:headEnd/>
            <a:tailEnd/>
          </a:ln>
        </p:spPr>
      </p:pic>
      <p:pic>
        <p:nvPicPr>
          <p:cNvPr id="64518" name="Picture 32"/>
          <p:cNvPicPr>
            <a:picLocks noChangeAspect="1" noChangeArrowheads="1"/>
          </p:cNvPicPr>
          <p:nvPr/>
        </p:nvPicPr>
        <p:blipFill>
          <a:blip r:embed="rId7"/>
          <a:srcRect/>
          <a:stretch>
            <a:fillRect/>
          </a:stretch>
        </p:blipFill>
        <p:spPr bwMode="auto">
          <a:xfrm>
            <a:off x="923925" y="4837113"/>
            <a:ext cx="1989138" cy="6508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3"/>
          <p:cNvSpPr>
            <a:spLocks noGrp="1" noChangeArrowheads="1"/>
          </p:cNvSpPr>
          <p:nvPr>
            <p:ph type="title" idx="4294967295"/>
          </p:nvPr>
        </p:nvSpPr>
        <p:spPr>
          <a:xfrm>
            <a:off x="304800" y="65088"/>
            <a:ext cx="6286500" cy="696912"/>
          </a:xfrm>
        </p:spPr>
        <p:txBody>
          <a:bodyPr/>
          <a:lstStyle/>
          <a:p>
            <a:r>
              <a:rPr lang="en-US" smtClean="0">
                <a:latin typeface="Arial" charset="0"/>
              </a:rPr>
              <a:t>Contact Information</a:t>
            </a:r>
          </a:p>
        </p:txBody>
      </p:sp>
      <p:sp>
        <p:nvSpPr>
          <p:cNvPr id="66562" name="Rectangle 3"/>
          <p:cNvSpPr>
            <a:spLocks noChangeArrowheads="1"/>
          </p:cNvSpPr>
          <p:nvPr/>
        </p:nvSpPr>
        <p:spPr bwMode="auto">
          <a:xfrm>
            <a:off x="514350" y="762000"/>
            <a:ext cx="6805613" cy="4695825"/>
          </a:xfrm>
          <a:prstGeom prst="rect">
            <a:avLst/>
          </a:prstGeom>
          <a:noFill/>
          <a:ln w="12700" algn="ctr">
            <a:noFill/>
            <a:miter lim="800000"/>
            <a:headEnd/>
            <a:tailEnd/>
          </a:ln>
        </p:spPr>
        <p:txBody>
          <a:bodyPr lIns="228600" rIns="228600">
            <a:spAutoFit/>
          </a:bodyPr>
          <a:lstStyle/>
          <a:p>
            <a:pPr marL="342900" indent="-342900" algn="ctr"/>
            <a:r>
              <a:rPr lang="en-US" sz="2400"/>
              <a:t>Courseware Content - </a:t>
            </a:r>
            <a:r>
              <a:rPr lang="en-US" sz="2400">
                <a:hlinkClick r:id="rId3"/>
              </a:rPr>
              <a:t>courseware@us.checkpoint.com</a:t>
            </a:r>
            <a:endParaRPr lang="en-US" sz="2400"/>
          </a:p>
          <a:p>
            <a:pPr marL="342900" indent="-342900" algn="ctr"/>
            <a:r>
              <a:rPr lang="en-US" sz="2400"/>
              <a:t> </a:t>
            </a:r>
          </a:p>
          <a:p>
            <a:pPr marL="342900" indent="-342900" algn="ctr"/>
            <a:r>
              <a:rPr lang="en-US" sz="2400"/>
              <a:t>Certification - </a:t>
            </a:r>
            <a:r>
              <a:rPr lang="en-US" sz="2400">
                <a:hlinkClick r:id="rId4"/>
              </a:rPr>
              <a:t>certification@us.checkpoint.com</a:t>
            </a:r>
            <a:endParaRPr lang="en-US" sz="2400"/>
          </a:p>
          <a:p>
            <a:pPr marL="342900" indent="-342900" algn="ctr"/>
            <a:r>
              <a:rPr lang="en-US" sz="2400"/>
              <a:t> </a:t>
            </a:r>
          </a:p>
          <a:p>
            <a:pPr marL="342900" indent="-342900" algn="ctr">
              <a:spcBef>
                <a:spcPct val="20000"/>
              </a:spcBef>
              <a:buClr>
                <a:schemeClr val="accent2"/>
              </a:buClr>
              <a:buSzPct val="65000"/>
              <a:buFont typeface="Wingdings" pitchFamily="2" charset="2"/>
              <a:buNone/>
            </a:pPr>
            <a:r>
              <a:rPr lang="en-US" sz="2400"/>
              <a:t>ATC - </a:t>
            </a:r>
            <a:r>
              <a:rPr lang="en-US" sz="2400">
                <a:hlinkClick r:id="rId5"/>
              </a:rPr>
              <a:t>atc@us.checkpoint.com</a:t>
            </a:r>
            <a:endParaRPr lang="en-US" sz="2400"/>
          </a:p>
          <a:p>
            <a:pPr marL="342900" indent="-342900" algn="ctr">
              <a:spcBef>
                <a:spcPct val="20000"/>
              </a:spcBef>
              <a:buClr>
                <a:schemeClr val="accent2"/>
              </a:buClr>
              <a:buSzPct val="65000"/>
              <a:buFont typeface="Wingdings" pitchFamily="2" charset="2"/>
              <a:buNone/>
            </a:pPr>
            <a:endParaRPr lang="en-US" sz="2400"/>
          </a:p>
          <a:p>
            <a:pPr marL="342900" indent="-342900" algn="ctr">
              <a:spcBef>
                <a:spcPct val="20000"/>
              </a:spcBef>
              <a:buClr>
                <a:schemeClr val="accent2"/>
              </a:buClr>
              <a:buSzPct val="65000"/>
            </a:pPr>
            <a:r>
              <a:rPr lang="en-US" sz="2400"/>
              <a:t>Ronen Koehler, Head of Education Services - </a:t>
            </a:r>
            <a:r>
              <a:rPr lang="en-US" sz="2400">
                <a:hlinkClick r:id="rId6"/>
              </a:rPr>
              <a:t>rkeler@checkpoint.com</a:t>
            </a:r>
            <a:endParaRPr lang="en-US" sz="2400"/>
          </a:p>
          <a:p>
            <a:pPr marL="342900" indent="-342900">
              <a:spcBef>
                <a:spcPct val="20000"/>
              </a:spcBef>
              <a:buClr>
                <a:schemeClr val="accent2"/>
              </a:buClr>
              <a:buSzPct val="65000"/>
            </a:pPr>
            <a:endParaRPr lang="en-US"/>
          </a:p>
          <a:p>
            <a:pPr marL="342900" indent="-342900">
              <a:spcBef>
                <a:spcPct val="20000"/>
              </a:spcBef>
              <a:buClr>
                <a:schemeClr val="accent2"/>
              </a:buClr>
              <a:buSzPct val="65000"/>
              <a:buFontTx/>
              <a:buChar char="-"/>
            </a:pPr>
            <a:endParaRPr lang="en-US"/>
          </a:p>
        </p:txBody>
      </p:sp>
      <p:sp>
        <p:nvSpPr>
          <p:cNvPr id="66563" name="Text Box 4"/>
          <p:cNvSpPr txBox="1">
            <a:spLocks noChangeArrowheads="1"/>
          </p:cNvSpPr>
          <p:nvPr/>
        </p:nvSpPr>
        <p:spPr bwMode="auto">
          <a:xfrm>
            <a:off x="731838" y="4775200"/>
            <a:ext cx="7585075" cy="1414463"/>
          </a:xfrm>
          <a:prstGeom prst="rect">
            <a:avLst/>
          </a:prstGeom>
          <a:solidFill>
            <a:schemeClr val="accent1"/>
          </a:solidFill>
          <a:ln w="12700">
            <a:solidFill>
              <a:schemeClr val="tx2"/>
            </a:solidFill>
            <a:miter lim="800000"/>
            <a:headEnd/>
            <a:tailEnd/>
          </a:ln>
        </p:spPr>
        <p:txBody>
          <a:bodyPr>
            <a:spAutoFit/>
          </a:bodyPr>
          <a:lstStyle/>
          <a:p>
            <a:pPr lvl="1" algn="ctr">
              <a:spcBef>
                <a:spcPct val="50000"/>
              </a:spcBef>
            </a:pPr>
            <a:r>
              <a:rPr lang="en-US" sz="2000"/>
              <a:t>New Address:</a:t>
            </a:r>
          </a:p>
          <a:p>
            <a:pPr algn="ctr">
              <a:spcBef>
                <a:spcPct val="50000"/>
              </a:spcBef>
            </a:pPr>
            <a:r>
              <a:rPr lang="en-US" sz="2000"/>
              <a:t>6330 Commerce Drive, Suite 120</a:t>
            </a:r>
          </a:p>
          <a:p>
            <a:pPr algn="ctr">
              <a:spcBef>
                <a:spcPct val="50000"/>
              </a:spcBef>
            </a:pPr>
            <a:r>
              <a:rPr lang="en-US" sz="2000"/>
              <a:t>Irving, Texas 75063</a:t>
            </a:r>
            <a:r>
              <a:rPr lang="en-US" sz="2400"/>
              <a:t> </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idx="4294967295"/>
          </p:nvPr>
        </p:nvSpPr>
        <p:spPr>
          <a:xfrm>
            <a:off x="215900" y="0"/>
            <a:ext cx="6858000" cy="914400"/>
          </a:xfrm>
        </p:spPr>
        <p:txBody>
          <a:bodyPr/>
          <a:lstStyle/>
          <a:p>
            <a:pPr eaLnBrk="1" hangingPunct="1"/>
            <a:r>
              <a:rPr lang="en-US" sz="2400" smtClean="0">
                <a:latin typeface="Arial" charset="0"/>
              </a:rPr>
              <a:t>Check Point Education – What’s New</a:t>
            </a:r>
          </a:p>
        </p:txBody>
      </p:sp>
      <p:pic>
        <p:nvPicPr>
          <p:cNvPr id="15362" name="Picture 2"/>
          <p:cNvPicPr>
            <a:picLocks noChangeAspect="1" noChangeArrowheads="1"/>
          </p:cNvPicPr>
          <p:nvPr/>
        </p:nvPicPr>
        <p:blipFill>
          <a:blip r:embed="rId3"/>
          <a:srcRect/>
          <a:stretch>
            <a:fillRect/>
          </a:stretch>
        </p:blipFill>
        <p:spPr bwMode="auto">
          <a:xfrm>
            <a:off x="1257300" y="884238"/>
            <a:ext cx="5483225" cy="1598612"/>
          </a:xfrm>
          <a:prstGeom prst="rect">
            <a:avLst/>
          </a:prstGeom>
          <a:noFill/>
          <a:ln w="9525">
            <a:noFill/>
            <a:miter lim="800000"/>
            <a:headEnd/>
            <a:tailEnd/>
          </a:ln>
        </p:spPr>
      </p:pic>
      <p:grpSp>
        <p:nvGrpSpPr>
          <p:cNvPr id="15363" name="Group 4"/>
          <p:cNvGrpSpPr>
            <a:grpSpLocks/>
          </p:cNvGrpSpPr>
          <p:nvPr/>
        </p:nvGrpSpPr>
        <p:grpSpPr bwMode="auto">
          <a:xfrm>
            <a:off x="1166813" y="4033838"/>
            <a:ext cx="6089650" cy="1133475"/>
            <a:chOff x="1166083" y="4034182"/>
            <a:chExt cx="6089740" cy="1132805"/>
          </a:xfrm>
        </p:grpSpPr>
        <p:grpSp>
          <p:nvGrpSpPr>
            <p:cNvPr id="15378" name="Group 23"/>
            <p:cNvGrpSpPr>
              <a:grpSpLocks/>
            </p:cNvGrpSpPr>
            <p:nvPr/>
          </p:nvGrpSpPr>
          <p:grpSpPr bwMode="auto">
            <a:xfrm>
              <a:off x="1166083" y="4034182"/>
              <a:ext cx="6089740" cy="1132805"/>
              <a:chOff x="469904" y="563500"/>
              <a:chExt cx="5702458" cy="955658"/>
            </a:xfrm>
          </p:grpSpPr>
          <p:sp>
            <p:nvSpPr>
              <p:cNvPr id="25" name="Rounded Rectangle 24"/>
              <p:cNvSpPr/>
              <p:nvPr/>
            </p:nvSpPr>
            <p:spPr bwMode="auto">
              <a:xfrm>
                <a:off x="504096" y="563500"/>
                <a:ext cx="5368349" cy="955658"/>
              </a:xfrm>
              <a:prstGeom prst="roundRect">
                <a:avLst/>
              </a:prstGeom>
              <a:solidFill>
                <a:srgbClr val="FFFFFF"/>
              </a:solidFill>
              <a:ln w="28575">
                <a:solidFill>
                  <a:srgbClr val="F06414"/>
                </a:solidFill>
              </a:ln>
              <a:scene3d>
                <a:camera prst="orthographicFront"/>
                <a:lightRig rig="threePt" dir="t"/>
              </a:scene3d>
              <a:sp3d>
                <a:bevelT w="152400" h="50800" prst="softRound"/>
              </a:sp3d>
              <a:extLst/>
            </p:spPr>
            <p:txBody>
              <a:bodyPr anchor="ctr"/>
              <a:lstStyle/>
              <a:p>
                <a:pPr algn="ctr" fontAlgn="auto">
                  <a:spcBef>
                    <a:spcPts val="0"/>
                  </a:spcBef>
                  <a:spcAft>
                    <a:spcPts val="0"/>
                  </a:spcAft>
                  <a:defRPr/>
                </a:pPr>
                <a:endParaRPr lang="en-US" sz="2400" b="1" kern="0" dirty="0">
                  <a:solidFill>
                    <a:sysClr val="windowText" lastClr="000000"/>
                  </a:solidFill>
                  <a:latin typeface="Helvetica"/>
                  <a:cs typeface="+mn-cs"/>
                </a:endParaRPr>
              </a:p>
            </p:txBody>
          </p:sp>
          <p:sp>
            <p:nvSpPr>
              <p:cNvPr id="26" name="TextBox 25"/>
              <p:cNvSpPr txBox="1"/>
              <p:nvPr/>
            </p:nvSpPr>
            <p:spPr>
              <a:xfrm>
                <a:off x="469904" y="671915"/>
                <a:ext cx="5702458" cy="389491"/>
              </a:xfrm>
              <a:prstGeom prst="rect">
                <a:avLst/>
              </a:prstGeom>
              <a:noFill/>
            </p:spPr>
            <p:txBody>
              <a:bodyPr>
                <a:spAutoFit/>
              </a:bodyPr>
              <a:lstStyle/>
              <a:p>
                <a:pPr algn="ctr" fontAlgn="auto">
                  <a:spcBef>
                    <a:spcPts val="0"/>
                  </a:spcBef>
                  <a:spcAft>
                    <a:spcPts val="0"/>
                  </a:spcAft>
                  <a:defRPr/>
                </a:pPr>
                <a:r>
                  <a:rPr lang="en-US" sz="2400" b="1" kern="0" dirty="0">
                    <a:solidFill>
                      <a:srgbClr val="4E4E4E"/>
                    </a:solidFill>
                    <a:latin typeface="Helvetica"/>
                    <a:cs typeface="+mn-cs"/>
                  </a:rPr>
                  <a:t>Faster Certification Renewals</a:t>
                </a:r>
                <a:endParaRPr lang="en-US" sz="1600" kern="0" dirty="0">
                  <a:solidFill>
                    <a:srgbClr val="4E4E4E"/>
                  </a:solidFill>
                  <a:latin typeface="Helvetica"/>
                  <a:cs typeface="+mn-cs"/>
                </a:endParaRPr>
              </a:p>
            </p:txBody>
          </p:sp>
        </p:grpSp>
        <p:sp>
          <p:nvSpPr>
            <p:cNvPr id="2" name="Rectangle 1"/>
            <p:cNvSpPr/>
            <p:nvPr/>
          </p:nvSpPr>
          <p:spPr>
            <a:xfrm>
              <a:off x="1356586" y="4686258"/>
              <a:ext cx="5343604" cy="369669"/>
            </a:xfrm>
            <a:prstGeom prst="rect">
              <a:avLst/>
            </a:prstGeom>
          </p:spPr>
          <p:txBody>
            <a:bodyPr>
              <a:spAutoFit/>
            </a:bodyPr>
            <a:lstStyle/>
            <a:p>
              <a:pPr algn="ctr">
                <a:spcBef>
                  <a:spcPct val="20000"/>
                </a:spcBef>
                <a:buClr>
                  <a:schemeClr val="accent2"/>
                </a:buClr>
                <a:buSzPct val="65000"/>
                <a:buFont typeface="Wingdings" pitchFamily="2" charset="2"/>
                <a:buNone/>
                <a:defRPr/>
              </a:pPr>
              <a:r>
                <a:rPr lang="en-US" sz="1800" kern="0" dirty="0">
                  <a:solidFill>
                    <a:srgbClr val="4E4E4E"/>
                  </a:solidFill>
                  <a:latin typeface="Helvetica"/>
                  <a:cs typeface="+mn-cs"/>
                </a:rPr>
                <a:t>with NEW! modular Training Blades</a:t>
              </a:r>
              <a:endParaRPr lang="en-US" sz="2400" kern="0" dirty="0">
                <a:solidFill>
                  <a:srgbClr val="4E4E4E"/>
                </a:solidFill>
                <a:latin typeface="Helvetica"/>
                <a:cs typeface="+mn-cs"/>
              </a:endParaRPr>
            </a:p>
          </p:txBody>
        </p:sp>
      </p:grpSp>
      <p:grpSp>
        <p:nvGrpSpPr>
          <p:cNvPr id="15364" name="Group 5"/>
          <p:cNvGrpSpPr>
            <a:grpSpLocks/>
          </p:cNvGrpSpPr>
          <p:nvPr/>
        </p:nvGrpSpPr>
        <p:grpSpPr bwMode="auto">
          <a:xfrm>
            <a:off x="1257300" y="5303838"/>
            <a:ext cx="5740400" cy="1131887"/>
            <a:chOff x="1257592" y="5303619"/>
            <a:chExt cx="5739649" cy="1132805"/>
          </a:xfrm>
        </p:grpSpPr>
        <p:grpSp>
          <p:nvGrpSpPr>
            <p:cNvPr id="15372" name="Group 26"/>
            <p:cNvGrpSpPr>
              <a:grpSpLocks/>
            </p:cNvGrpSpPr>
            <p:nvPr/>
          </p:nvGrpSpPr>
          <p:grpSpPr bwMode="auto">
            <a:xfrm>
              <a:off x="1257592" y="5303619"/>
              <a:ext cx="5739649" cy="1132805"/>
              <a:chOff x="465199" y="654032"/>
              <a:chExt cx="5374630" cy="955658"/>
            </a:xfrm>
          </p:grpSpPr>
          <p:sp>
            <p:nvSpPr>
              <p:cNvPr id="28" name="Rounded Rectangle 27"/>
              <p:cNvSpPr/>
              <p:nvPr/>
            </p:nvSpPr>
            <p:spPr bwMode="auto">
              <a:xfrm>
                <a:off x="465199" y="654032"/>
                <a:ext cx="5374630" cy="955658"/>
              </a:xfrm>
              <a:prstGeom prst="roundRect">
                <a:avLst/>
              </a:prstGeom>
              <a:solidFill>
                <a:srgbClr val="FFFFFF"/>
              </a:solidFill>
              <a:ln w="28575">
                <a:solidFill>
                  <a:srgbClr val="7030A0"/>
                </a:solidFill>
              </a:ln>
              <a:scene3d>
                <a:camera prst="orthographicFront"/>
                <a:lightRig rig="threePt" dir="t"/>
              </a:scene3d>
              <a:sp3d>
                <a:bevelT w="152400" h="50800" prst="softRound"/>
              </a:sp3d>
              <a:extLst/>
            </p:spPr>
            <p:txBody>
              <a:bodyPr anchor="ctr"/>
              <a:lstStyle/>
              <a:p>
                <a:pPr algn="ctr" fontAlgn="auto">
                  <a:spcBef>
                    <a:spcPts val="0"/>
                  </a:spcBef>
                  <a:spcAft>
                    <a:spcPts val="0"/>
                  </a:spcAft>
                  <a:buClr>
                    <a:schemeClr val="accent2"/>
                  </a:buClr>
                  <a:buSzPct val="65000"/>
                  <a:buFont typeface="Wingdings" pitchFamily="2" charset="2"/>
                  <a:buNone/>
                  <a:defRPr/>
                </a:pPr>
                <a:endParaRPr lang="en-US" sz="2400" b="1" kern="0" dirty="0">
                  <a:solidFill>
                    <a:sysClr val="windowText" lastClr="000000"/>
                  </a:solidFill>
                  <a:latin typeface="Helvetica"/>
                  <a:cs typeface="+mn-cs"/>
                </a:endParaRPr>
              </a:p>
            </p:txBody>
          </p:sp>
          <p:sp>
            <p:nvSpPr>
              <p:cNvPr id="29" name="TextBox 28"/>
              <p:cNvSpPr txBox="1"/>
              <p:nvPr/>
            </p:nvSpPr>
            <p:spPr>
              <a:xfrm>
                <a:off x="527626" y="735792"/>
                <a:ext cx="5240859" cy="461075"/>
              </a:xfrm>
              <a:prstGeom prst="rect">
                <a:avLst/>
              </a:prstGeom>
              <a:noFill/>
            </p:spPr>
            <p:txBody>
              <a:bodyPr>
                <a:spAutoFit/>
              </a:bodyPr>
              <a:lstStyle/>
              <a:p>
                <a:pPr algn="ctr">
                  <a:spcBef>
                    <a:spcPct val="20000"/>
                  </a:spcBef>
                  <a:buClr>
                    <a:schemeClr val="accent2"/>
                  </a:buClr>
                  <a:buSzPct val="65000"/>
                  <a:buFont typeface="Wingdings" pitchFamily="2" charset="2"/>
                  <a:buNone/>
                  <a:defRPr/>
                </a:pPr>
                <a:r>
                  <a:rPr lang="en-US" sz="2400" b="1" kern="0" dirty="0">
                    <a:solidFill>
                      <a:srgbClr val="4E4E4E"/>
                    </a:solidFill>
                    <a:latin typeface="Helvetica"/>
                    <a:cs typeface="+mn-cs"/>
                  </a:rPr>
                  <a:t>More technical content</a:t>
                </a:r>
              </a:p>
            </p:txBody>
          </p:sp>
        </p:grpSp>
        <p:sp>
          <p:nvSpPr>
            <p:cNvPr id="30" name="Rectangle 29"/>
            <p:cNvSpPr/>
            <p:nvPr/>
          </p:nvSpPr>
          <p:spPr>
            <a:xfrm>
              <a:off x="1587749" y="5872405"/>
              <a:ext cx="5342826" cy="368599"/>
            </a:xfrm>
            <a:prstGeom prst="rect">
              <a:avLst/>
            </a:prstGeom>
          </p:spPr>
          <p:txBody>
            <a:bodyPr>
              <a:spAutoFit/>
            </a:bodyPr>
            <a:lstStyle/>
            <a:p>
              <a:pPr>
                <a:spcBef>
                  <a:spcPct val="20000"/>
                </a:spcBef>
                <a:buClr>
                  <a:schemeClr val="accent2"/>
                </a:buClr>
                <a:buSzPct val="65000"/>
                <a:buFont typeface="Wingdings" pitchFamily="2" charset="2"/>
                <a:buNone/>
                <a:defRPr/>
              </a:pPr>
              <a:r>
                <a:rPr lang="en-US" sz="1800" kern="0" dirty="0">
                  <a:solidFill>
                    <a:srgbClr val="4E4E4E"/>
                  </a:solidFill>
                  <a:latin typeface="Helvetica"/>
                  <a:cs typeface="+mn-cs"/>
                </a:rPr>
                <a:t>new “under the hood” troubleshooting and labs</a:t>
              </a:r>
              <a:endParaRPr lang="en-US" dirty="0">
                <a:cs typeface="+mn-cs"/>
              </a:endParaRPr>
            </a:p>
          </p:txBody>
        </p:sp>
      </p:grpSp>
      <p:grpSp>
        <p:nvGrpSpPr>
          <p:cNvPr id="15365" name="Group 3"/>
          <p:cNvGrpSpPr>
            <a:grpSpLocks/>
          </p:cNvGrpSpPr>
          <p:nvPr/>
        </p:nvGrpSpPr>
        <p:grpSpPr bwMode="auto">
          <a:xfrm>
            <a:off x="1166813" y="2692400"/>
            <a:ext cx="5738812" cy="1606550"/>
            <a:chOff x="1166083" y="2692892"/>
            <a:chExt cx="5739649" cy="1605976"/>
          </a:xfrm>
        </p:grpSpPr>
        <p:grpSp>
          <p:nvGrpSpPr>
            <p:cNvPr id="15366" name="Group 17"/>
            <p:cNvGrpSpPr>
              <a:grpSpLocks/>
            </p:cNvGrpSpPr>
            <p:nvPr/>
          </p:nvGrpSpPr>
          <p:grpSpPr bwMode="auto">
            <a:xfrm>
              <a:off x="1166083" y="2692892"/>
              <a:ext cx="5739649" cy="1605976"/>
              <a:chOff x="1475874" y="2314694"/>
              <a:chExt cx="5374630" cy="1257569"/>
            </a:xfrm>
          </p:grpSpPr>
          <p:sp>
            <p:nvSpPr>
              <p:cNvPr id="19" name="Rounded Rectangle 18"/>
              <p:cNvSpPr/>
              <p:nvPr/>
            </p:nvSpPr>
            <p:spPr bwMode="auto">
              <a:xfrm>
                <a:off x="1475874" y="2314694"/>
                <a:ext cx="5374630" cy="955658"/>
              </a:xfrm>
              <a:prstGeom prst="roundRect">
                <a:avLst/>
              </a:prstGeom>
              <a:solidFill>
                <a:srgbClr val="FFFFFF"/>
              </a:solidFill>
              <a:ln w="28575">
                <a:solidFill>
                  <a:schemeClr val="tx2">
                    <a:lumMod val="60000"/>
                    <a:lumOff val="40000"/>
                  </a:schemeClr>
                </a:solidFill>
              </a:ln>
              <a:scene3d>
                <a:camera prst="orthographicFront"/>
                <a:lightRig rig="threePt" dir="t"/>
              </a:scene3d>
              <a:sp3d>
                <a:bevelT w="152400" h="50800" prst="softRound"/>
              </a:sp3d>
              <a:extLst/>
            </p:spPr>
            <p:txBody>
              <a:bodyPr anchor="ctr"/>
              <a:lstStyle/>
              <a:p>
                <a:pPr algn="ctr" fontAlgn="auto">
                  <a:spcBef>
                    <a:spcPts val="0"/>
                  </a:spcBef>
                  <a:spcAft>
                    <a:spcPts val="0"/>
                  </a:spcAft>
                  <a:buClr>
                    <a:schemeClr val="accent2"/>
                  </a:buClr>
                  <a:buSzPct val="65000"/>
                  <a:buFont typeface="Wingdings" pitchFamily="2" charset="2"/>
                  <a:buNone/>
                  <a:defRPr/>
                </a:pPr>
                <a:endParaRPr lang="en-US" sz="2400" b="1" kern="0" dirty="0">
                  <a:solidFill>
                    <a:sysClr val="windowText" lastClr="000000"/>
                  </a:solidFill>
                  <a:latin typeface="Helvetica"/>
                  <a:cs typeface="+mn-cs"/>
                </a:endParaRPr>
              </a:p>
            </p:txBody>
          </p:sp>
          <p:sp>
            <p:nvSpPr>
              <p:cNvPr id="20" name="TextBox 19"/>
              <p:cNvSpPr txBox="1"/>
              <p:nvPr/>
            </p:nvSpPr>
            <p:spPr>
              <a:xfrm>
                <a:off x="1609682" y="2371856"/>
                <a:ext cx="5124855" cy="1200407"/>
              </a:xfrm>
              <a:prstGeom prst="rect">
                <a:avLst/>
              </a:prstGeom>
              <a:noFill/>
            </p:spPr>
            <p:txBody>
              <a:bodyPr>
                <a:spAutoFit/>
              </a:bodyPr>
              <a:lstStyle/>
              <a:p>
                <a:pPr algn="ctr">
                  <a:spcBef>
                    <a:spcPct val="20000"/>
                  </a:spcBef>
                  <a:buClr>
                    <a:schemeClr val="accent2"/>
                  </a:buClr>
                  <a:buSzPct val="65000"/>
                  <a:buFont typeface="Wingdings" pitchFamily="2" charset="2"/>
                  <a:buNone/>
                  <a:defRPr/>
                </a:pPr>
                <a:r>
                  <a:rPr lang="en-US" sz="2400" b="1" kern="0" dirty="0">
                    <a:solidFill>
                      <a:srgbClr val="4E4E4E"/>
                    </a:solidFill>
                    <a:latin typeface="Helvetica"/>
                    <a:cs typeface="+mn-cs"/>
                  </a:rPr>
                  <a:t>New Comprehensive Security Curriculum</a:t>
                </a:r>
                <a:br>
                  <a:rPr lang="en-US" sz="2400" b="1" kern="0" dirty="0">
                    <a:solidFill>
                      <a:srgbClr val="4E4E4E"/>
                    </a:solidFill>
                    <a:latin typeface="Helvetica"/>
                    <a:cs typeface="+mn-cs"/>
                  </a:rPr>
                </a:br>
                <a:endParaRPr lang="en-US" sz="2400" kern="0" dirty="0">
                  <a:solidFill>
                    <a:srgbClr val="4E4E4E"/>
                  </a:solidFill>
                  <a:latin typeface="Helvetica"/>
                  <a:cs typeface="+mn-cs"/>
                </a:endParaRPr>
              </a:p>
            </p:txBody>
          </p:sp>
        </p:grpSp>
        <p:sp>
          <p:nvSpPr>
            <p:cNvPr id="16" name="Rectangle 15"/>
            <p:cNvSpPr/>
            <p:nvPr/>
          </p:nvSpPr>
          <p:spPr>
            <a:xfrm>
              <a:off x="1266110" y="3505402"/>
              <a:ext cx="5342717" cy="368168"/>
            </a:xfrm>
            <a:prstGeom prst="rect">
              <a:avLst/>
            </a:prstGeom>
          </p:spPr>
          <p:txBody>
            <a:bodyPr>
              <a:spAutoFit/>
            </a:bodyPr>
            <a:lstStyle/>
            <a:p>
              <a:pPr algn="ctr">
                <a:spcBef>
                  <a:spcPct val="20000"/>
                </a:spcBef>
                <a:buClr>
                  <a:schemeClr val="accent2"/>
                </a:buClr>
                <a:buSzPct val="65000"/>
                <a:buFont typeface="Wingdings" pitchFamily="2" charset="2"/>
                <a:buNone/>
                <a:defRPr/>
              </a:pPr>
              <a:r>
                <a:rPr lang="en-US" sz="1800" kern="0" dirty="0">
                  <a:solidFill>
                    <a:srgbClr val="4E4E4E"/>
                  </a:solidFill>
                  <a:latin typeface="Helvetica"/>
                  <a:cs typeface="+mn-cs"/>
                </a:rPr>
                <a:t>training for security professionals of all levels</a:t>
              </a:r>
              <a:endParaRPr lang="en-US" sz="2400" kern="0" dirty="0">
                <a:solidFill>
                  <a:srgbClr val="4E4E4E"/>
                </a:solidFill>
                <a:latin typeface="Helvetica"/>
                <a:cs typeface="+mn-cs"/>
              </a:endParaRPr>
            </a:p>
          </p:txBody>
        </p:sp>
      </p:grpSp>
    </p:spTree>
  </p:cSld>
  <p:clrMapOvr>
    <a:masterClrMapping/>
  </p:clrMapOvr>
  <p:transition>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idx="4294967295"/>
          </p:nvPr>
        </p:nvSpPr>
        <p:spPr/>
        <p:txBody>
          <a:bodyPr/>
          <a:lstStyle/>
          <a:p>
            <a:r>
              <a:rPr lang="en-US" smtClean="0">
                <a:latin typeface="Arial" charset="0"/>
              </a:rPr>
              <a:t>R75 CCSA</a:t>
            </a:r>
          </a:p>
        </p:txBody>
      </p:sp>
      <p:sp>
        <p:nvSpPr>
          <p:cNvPr id="17410" name="Rectangle 3"/>
          <p:cNvSpPr>
            <a:spLocks noGrp="1" noChangeArrowheads="1"/>
          </p:cNvSpPr>
          <p:nvPr>
            <p:ph type="body" idx="4294967295"/>
          </p:nvPr>
        </p:nvSpPr>
        <p:spPr>
          <a:xfrm>
            <a:off x="717550" y="1166813"/>
            <a:ext cx="7731125" cy="4889500"/>
          </a:xfrm>
        </p:spPr>
        <p:txBody>
          <a:bodyPr/>
          <a:lstStyle/>
          <a:p>
            <a:pPr marL="571500" indent="-571500">
              <a:lnSpc>
                <a:spcPct val="80000"/>
              </a:lnSpc>
              <a:spcBef>
                <a:spcPts val="300"/>
              </a:spcBef>
              <a:buFont typeface="Wingdings" pitchFamily="2" charset="2"/>
              <a:buNone/>
            </a:pPr>
            <a:endParaRPr lang="en-US" sz="2000" smtClean="0">
              <a:latin typeface="Arial" charset="0"/>
              <a:cs typeface="Arial" charset="0"/>
            </a:endParaRPr>
          </a:p>
          <a:p>
            <a:pPr marL="571500" indent="-571500">
              <a:lnSpc>
                <a:spcPct val="80000"/>
              </a:lnSpc>
              <a:spcBef>
                <a:spcPts val="300"/>
              </a:spcBef>
              <a:buFont typeface="Wingdings" pitchFamily="2" charset="2"/>
              <a:buNone/>
            </a:pPr>
            <a:endParaRPr lang="en-US" sz="2000" smtClean="0">
              <a:latin typeface="Arial" charset="0"/>
              <a:cs typeface="Arial" charset="0"/>
            </a:endParaRPr>
          </a:p>
          <a:p>
            <a:pPr marL="571500" indent="-571500">
              <a:lnSpc>
                <a:spcPct val="80000"/>
              </a:lnSpc>
              <a:spcBef>
                <a:spcPts val="300"/>
              </a:spcBef>
              <a:buFont typeface="Wingdings" pitchFamily="2" charset="2"/>
              <a:buNone/>
            </a:pPr>
            <a:endParaRPr lang="en-US" sz="2000" smtClean="0">
              <a:latin typeface="Arial" charset="0"/>
              <a:cs typeface="Arial" charset="0"/>
            </a:endParaRPr>
          </a:p>
          <a:p>
            <a:pPr marL="571500" indent="-571500">
              <a:lnSpc>
                <a:spcPct val="80000"/>
              </a:lnSpc>
              <a:spcBef>
                <a:spcPts val="300"/>
              </a:spcBef>
              <a:buFont typeface="Wingdings" pitchFamily="2" charset="2"/>
              <a:buNone/>
            </a:pPr>
            <a:endParaRPr lang="en-US" sz="2000" smtClean="0">
              <a:latin typeface="Arial" charset="0"/>
              <a:cs typeface="Arial" charset="0"/>
            </a:endParaRPr>
          </a:p>
          <a:p>
            <a:pPr marL="742950" lvl="1" indent="-285750">
              <a:lnSpc>
                <a:spcPct val="80000"/>
              </a:lnSpc>
            </a:pPr>
            <a:r>
              <a:rPr lang="en-US" sz="2000" smtClean="0">
                <a:latin typeface="Arial" charset="0"/>
              </a:rPr>
              <a:t>Joey Witt is our presenter to the R75 CCSA course overview</a:t>
            </a:r>
          </a:p>
          <a:p>
            <a:pPr marL="571500" indent="-571500">
              <a:lnSpc>
                <a:spcPct val="80000"/>
              </a:lnSpc>
              <a:spcBef>
                <a:spcPts val="300"/>
              </a:spcBef>
              <a:buFont typeface="Wingdings" pitchFamily="2" charset="2"/>
              <a:buNone/>
            </a:pPr>
            <a:endParaRPr lang="en-US" sz="2000" smtClean="0">
              <a:latin typeface="Arial" charset="0"/>
              <a:cs typeface="Arial" charset="0"/>
            </a:endParaRPr>
          </a:p>
        </p:txBody>
      </p:sp>
      <p:pic>
        <p:nvPicPr>
          <p:cNvPr id="1502218" name="s427 sp9.wav" descr="speechSoundShapeAutoShape 54">
            <a:hlinkClick r:id="" action="ppaction://media"/>
          </p:cNvPr>
          <p:cNvPicPr>
            <a:picLocks noRot="1" noChangeAspect="1" noChangeArrowheads="1"/>
          </p:cNvPicPr>
          <p:nvPr>
            <a:audioFile r:link="rId2"/>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19" name="s427 sp10.wav" descr="speechSoundShapeAutoShape 56">
            <a:hlinkClick r:id="" action="ppaction://media"/>
          </p:cNvPr>
          <p:cNvPicPr>
            <a:picLocks noRot="1" noChangeAspect="1" noChangeArrowheads="1"/>
          </p:cNvPicPr>
          <p:nvPr>
            <a:audioFile r:link="rId3"/>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0" name="s427 sp11.wav" descr="speechSoundShapeAutoShape 59">
            <a:hlinkClick r:id="" action="ppaction://media"/>
          </p:cNvPr>
          <p:cNvPicPr>
            <a:picLocks noRot="1" noChangeAspect="1" noChangeArrowheads="1"/>
          </p:cNvPicPr>
          <p:nvPr>
            <a:audioFile r:link="rId4"/>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1" name="s427 sp12.wav" descr="speechSoundShapeAutoShape 63">
            <a:hlinkClick r:id="" action="ppaction://media"/>
          </p:cNvPr>
          <p:cNvPicPr>
            <a:picLocks noRot="1" noChangeAspect="1" noChangeArrowheads="1"/>
          </p:cNvPicPr>
          <p:nvPr>
            <a:audioFile r:link="rId5"/>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2" name="s427 sp13.wav" descr="speechSoundShapeAutoShape 68">
            <a:hlinkClick r:id="" action="ppaction://media"/>
          </p:cNvPr>
          <p:cNvPicPr>
            <a:picLocks noRot="1" noChangeAspect="1" noChangeArrowheads="1"/>
          </p:cNvPicPr>
          <p:nvPr>
            <a:audioFile r:link="rId6"/>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3" name="s427 sp30.wav" descr="speechSoundShapeRectangle 3 p1">
            <a:hlinkClick r:id="" action="ppaction://media"/>
          </p:cNvPr>
          <p:cNvPicPr>
            <a:picLocks noRot="1" noChangeAspect="1" noChangeArrowheads="1"/>
          </p:cNvPicPr>
          <p:nvPr>
            <a:audioFile r:link="rId7"/>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7417" name="Picture 10" descr="CCSA"/>
          <p:cNvPicPr>
            <a:picLocks noChangeAspect="1" noChangeArrowheads="1"/>
          </p:cNvPicPr>
          <p:nvPr/>
        </p:nvPicPr>
        <p:blipFill>
          <a:blip r:embed="rId11"/>
          <a:srcRect/>
          <a:stretch>
            <a:fillRect/>
          </a:stretch>
        </p:blipFill>
        <p:spPr bwMode="auto">
          <a:xfrm>
            <a:off x="217488" y="5487988"/>
            <a:ext cx="2276475" cy="923925"/>
          </a:xfrm>
          <a:prstGeom prst="rect">
            <a:avLst/>
          </a:prstGeom>
          <a:noFill/>
          <a:ln w="9525">
            <a:noFill/>
            <a:miter lim="800000"/>
            <a:headEnd/>
            <a:tailEnd/>
          </a:ln>
        </p:spPr>
      </p:pic>
      <p:pic>
        <p:nvPicPr>
          <p:cNvPr id="17421" name="Picture 19" descr="2948a"/>
          <p:cNvPicPr>
            <a:picLocks noChangeArrowheads="1"/>
          </p:cNvPicPr>
          <p:nvPr/>
        </p:nvPicPr>
        <p:blipFill>
          <a:blip r:embed="rId12"/>
          <a:srcRect/>
          <a:stretch>
            <a:fillRect/>
          </a:stretch>
        </p:blipFill>
        <p:spPr bwMode="auto">
          <a:xfrm>
            <a:off x="1066800" y="1166813"/>
            <a:ext cx="685800" cy="987425"/>
          </a:xfrm>
          <a:prstGeom prst="rect">
            <a:avLst/>
          </a:prstGeom>
          <a:noFill/>
          <a:ln w="38100">
            <a:solidFill>
              <a:schemeClr val="tx2"/>
            </a:solidFill>
            <a:miter lim="800000"/>
            <a:headEnd/>
            <a:tailEnd/>
          </a:ln>
        </p:spPr>
      </p:pic>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mediacall" presetSubtype="0" fill="hold" nodeType="afterEffect">
                                  <p:stCondLst>
                                    <p:cond delay="0"/>
                                  </p:stCondLst>
                                  <p:childTnLst>
                                    <p:cmd type="call" cmd="playFrom(0.0)">
                                      <p:cBhvr>
                                        <p:cTn id="6" dur="5273" fill="hold"/>
                                        <p:tgtEl>
                                          <p:spTgt spid="1502223"/>
                                        </p:tgtEl>
                                      </p:cBhvr>
                                    </p:cmd>
                                  </p:childTnLst>
                                </p:cTn>
                              </p:par>
                            </p:childTnLst>
                          </p:cTn>
                        </p:par>
                        <p:par>
                          <p:cTn id="7" fill="hold" nodeType="afterGroup">
                            <p:stCondLst>
                              <p:cond delay="5273"/>
                            </p:stCondLst>
                            <p:childTnLst>
                              <p:par>
                                <p:cTn id="8" presetID="1" presetClass="mediacall" presetSubtype="0" fill="hold" nodeType="afterEffect">
                                  <p:stCondLst>
                                    <p:cond delay="0"/>
                                  </p:stCondLst>
                                  <p:childTnLst>
                                    <p:cmd type="call" cmd="playFrom(0.0)">
                                      <p:cBhvr>
                                        <p:cTn id="9" dur="9821" fill="hold"/>
                                        <p:tgtEl>
                                          <p:spTgt spid="1502218"/>
                                        </p:tgtEl>
                                      </p:cBhvr>
                                    </p:cmd>
                                  </p:childTnLst>
                                </p:cTn>
                              </p:par>
                            </p:childTnLst>
                          </p:cTn>
                        </p:par>
                        <p:par>
                          <p:cTn id="10" fill="hold" nodeType="afterGroup">
                            <p:stCondLst>
                              <p:cond delay="15094"/>
                            </p:stCondLst>
                            <p:childTnLst>
                              <p:par>
                                <p:cTn id="11" presetID="1" presetClass="mediacall" presetSubtype="0" fill="hold" nodeType="afterEffect">
                                  <p:stCondLst>
                                    <p:cond delay="0"/>
                                  </p:stCondLst>
                                  <p:childTnLst>
                                    <p:cmd type="call" cmd="playFrom(0.0)">
                                      <p:cBhvr>
                                        <p:cTn id="12" dur="9213" fill="hold"/>
                                        <p:tgtEl>
                                          <p:spTgt spid="1502219"/>
                                        </p:tgtEl>
                                      </p:cBhvr>
                                    </p:cmd>
                                  </p:childTnLst>
                                </p:cTn>
                              </p:par>
                            </p:childTnLst>
                          </p:cTn>
                        </p:par>
                        <p:par>
                          <p:cTn id="13" fill="hold" nodeType="afterGroup">
                            <p:stCondLst>
                              <p:cond delay="24307"/>
                            </p:stCondLst>
                            <p:childTnLst>
                              <p:par>
                                <p:cTn id="14" presetID="1" presetClass="mediacall" presetSubtype="0" fill="hold" nodeType="afterEffect">
                                  <p:stCondLst>
                                    <p:cond delay="0"/>
                                  </p:stCondLst>
                                  <p:childTnLst>
                                    <p:cmd type="call" cmd="playFrom(0.0)">
                                      <p:cBhvr>
                                        <p:cTn id="15" dur="9804" fill="hold"/>
                                        <p:tgtEl>
                                          <p:spTgt spid="1502220"/>
                                        </p:tgtEl>
                                      </p:cBhvr>
                                    </p:cmd>
                                  </p:childTnLst>
                                </p:cTn>
                              </p:par>
                            </p:childTnLst>
                          </p:cTn>
                        </p:par>
                        <p:par>
                          <p:cTn id="16" fill="hold" nodeType="afterGroup">
                            <p:stCondLst>
                              <p:cond delay="34111"/>
                            </p:stCondLst>
                            <p:childTnLst>
                              <p:par>
                                <p:cTn id="17" presetID="1" presetClass="mediacall" presetSubtype="0" fill="hold" nodeType="afterEffect">
                                  <p:stCondLst>
                                    <p:cond delay="0"/>
                                  </p:stCondLst>
                                  <p:childTnLst>
                                    <p:cmd type="call" cmd="playFrom(0.0)">
                                      <p:cBhvr>
                                        <p:cTn id="18" dur="6004" fill="hold"/>
                                        <p:tgtEl>
                                          <p:spTgt spid="1502221"/>
                                        </p:tgtEl>
                                      </p:cBhvr>
                                    </p:cmd>
                                  </p:childTnLst>
                                </p:cTn>
                              </p:par>
                            </p:childTnLst>
                          </p:cTn>
                        </p:par>
                        <p:par>
                          <p:cTn id="19" fill="hold" nodeType="afterGroup">
                            <p:stCondLst>
                              <p:cond delay="40115"/>
                            </p:stCondLst>
                            <p:childTnLst>
                              <p:par>
                                <p:cTn id="20" presetID="1" presetClass="mediacall" presetSubtype="0" fill="hold" nodeType="afterEffect">
                                  <p:stCondLst>
                                    <p:cond delay="0"/>
                                  </p:stCondLst>
                                  <p:childTnLst>
                                    <p:cmd type="call" cmd="playFrom(0.0)">
                                      <p:cBhvr>
                                        <p:cTn id="21" dur="4502" fill="hold"/>
                                        <p:tgtEl>
                                          <p:spTgt spid="150222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2" fill="hold" display="0">
                  <p:stCondLst>
                    <p:cond delay="indefinite"/>
                  </p:stCondLst>
                  <p:endCondLst>
                    <p:cond evt="onNext" delay="0">
                      <p:tgtEl>
                        <p:sldTgt/>
                      </p:tgtEl>
                    </p:cond>
                    <p:cond evt="onPrev" delay="0">
                      <p:tgtEl>
                        <p:sldTgt/>
                      </p:tgtEl>
                    </p:cond>
                    <p:cond evt="onStopAudio" delay="0">
                      <p:tgtEl>
                        <p:sldTgt/>
                      </p:tgtEl>
                    </p:cond>
                  </p:endCondLst>
                </p:cTn>
                <p:tgtEl>
                  <p:spTgt spid="1502218"/>
                </p:tgtEl>
              </p:cMediaNode>
            </p:audio>
            <p:audio>
              <p:cMediaNode>
                <p:cTn id="23" fill="hold" display="0">
                  <p:stCondLst>
                    <p:cond delay="indefinite"/>
                  </p:stCondLst>
                  <p:endCondLst>
                    <p:cond evt="onNext" delay="0">
                      <p:tgtEl>
                        <p:sldTgt/>
                      </p:tgtEl>
                    </p:cond>
                    <p:cond evt="onPrev" delay="0">
                      <p:tgtEl>
                        <p:sldTgt/>
                      </p:tgtEl>
                    </p:cond>
                    <p:cond evt="onStopAudio" delay="0">
                      <p:tgtEl>
                        <p:sldTgt/>
                      </p:tgtEl>
                    </p:cond>
                  </p:endCondLst>
                </p:cTn>
                <p:tgtEl>
                  <p:spTgt spid="1502219"/>
                </p:tgtEl>
              </p:cMediaNode>
            </p:audio>
            <p:audio>
              <p:cMediaNode>
                <p:cTn id="24" fill="hold" display="0">
                  <p:stCondLst>
                    <p:cond delay="indefinite"/>
                  </p:stCondLst>
                  <p:endCondLst>
                    <p:cond evt="onNext" delay="0">
                      <p:tgtEl>
                        <p:sldTgt/>
                      </p:tgtEl>
                    </p:cond>
                    <p:cond evt="onPrev" delay="0">
                      <p:tgtEl>
                        <p:sldTgt/>
                      </p:tgtEl>
                    </p:cond>
                    <p:cond evt="onStopAudio" delay="0">
                      <p:tgtEl>
                        <p:sldTgt/>
                      </p:tgtEl>
                    </p:cond>
                  </p:endCondLst>
                </p:cTn>
                <p:tgtEl>
                  <p:spTgt spid="1502220"/>
                </p:tgtEl>
              </p:cMediaNode>
            </p:audio>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1502221"/>
                </p:tgtEl>
              </p:cMediaNode>
            </p:audio>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1502222"/>
                </p:tgtEl>
              </p:cMediaNode>
            </p:audio>
            <p:audio>
              <p:cMediaNode>
                <p:cTn id="27" fill="hold" display="0">
                  <p:stCondLst>
                    <p:cond delay="indefinite"/>
                  </p:stCondLst>
                  <p:endCondLst>
                    <p:cond evt="onNext" delay="0">
                      <p:tgtEl>
                        <p:sldTgt/>
                      </p:tgtEl>
                    </p:cond>
                    <p:cond evt="onPrev" delay="0">
                      <p:tgtEl>
                        <p:sldTgt/>
                      </p:tgtEl>
                    </p:cond>
                    <p:cond evt="onStopAudio" delay="0">
                      <p:tgtEl>
                        <p:sldTgt/>
                      </p:tgtEl>
                    </p:cond>
                  </p:endCondLst>
                </p:cTn>
                <p:tgtEl>
                  <p:spTgt spid="150222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idx="4294967295"/>
          </p:nvPr>
        </p:nvSpPr>
        <p:spPr/>
        <p:txBody>
          <a:bodyPr/>
          <a:lstStyle/>
          <a:p>
            <a:r>
              <a:rPr lang="en-US" smtClean="0">
                <a:latin typeface="Arial" charset="0"/>
              </a:rPr>
              <a:t>R75 CCSA</a:t>
            </a:r>
          </a:p>
        </p:txBody>
      </p:sp>
      <p:sp>
        <p:nvSpPr>
          <p:cNvPr id="19458" name="Rectangle 3"/>
          <p:cNvSpPr>
            <a:spLocks noGrp="1" noChangeArrowheads="1"/>
          </p:cNvSpPr>
          <p:nvPr>
            <p:ph type="body" idx="4294967295"/>
          </p:nvPr>
        </p:nvSpPr>
        <p:spPr>
          <a:xfrm>
            <a:off x="717550" y="1166813"/>
            <a:ext cx="6065838" cy="4889500"/>
          </a:xfrm>
        </p:spPr>
        <p:txBody>
          <a:bodyPr/>
          <a:lstStyle/>
          <a:p>
            <a:pPr marL="571500" indent="-571500">
              <a:buClr>
                <a:schemeClr val="hlink"/>
              </a:buClr>
              <a:buSzTx/>
            </a:pPr>
            <a:r>
              <a:rPr lang="en-US" sz="2000" smtClean="0">
                <a:latin typeface="Arial" charset="0"/>
                <a:cs typeface="Arial" charset="0"/>
              </a:rPr>
              <a:t>Topics Covered (3-day class)</a:t>
            </a:r>
          </a:p>
          <a:p>
            <a:pPr marL="742950" lvl="1" indent="-285750">
              <a:buSzTx/>
              <a:buFont typeface="Wingdings" pitchFamily="2" charset="2"/>
              <a:buChar char="§"/>
            </a:pPr>
            <a:r>
              <a:rPr lang="en-US" sz="2000" smtClean="0">
                <a:latin typeface="Arial" charset="0"/>
              </a:rPr>
              <a:t>Introduction to Check Point Technology</a:t>
            </a:r>
          </a:p>
          <a:p>
            <a:pPr marL="742950" lvl="1" indent="-285750">
              <a:buSzTx/>
              <a:buFont typeface="Wingdings" pitchFamily="2" charset="2"/>
              <a:buChar char="§"/>
            </a:pPr>
            <a:r>
              <a:rPr lang="en-US" sz="2000" smtClean="0">
                <a:latin typeface="Arial" charset="0"/>
              </a:rPr>
              <a:t>Deployment Platforms</a:t>
            </a:r>
          </a:p>
          <a:p>
            <a:pPr marL="742950" lvl="1" indent="-285750">
              <a:buSzTx/>
              <a:buFont typeface="Wingdings" pitchFamily="2" charset="2"/>
              <a:buChar char="§"/>
            </a:pPr>
            <a:r>
              <a:rPr lang="en-US" sz="2000" smtClean="0">
                <a:latin typeface="Arial" charset="0"/>
              </a:rPr>
              <a:t>Introduction to the Security Policy</a:t>
            </a:r>
          </a:p>
          <a:p>
            <a:pPr marL="742950" lvl="1" indent="-285750">
              <a:buSzTx/>
              <a:buFont typeface="Wingdings" pitchFamily="2" charset="2"/>
              <a:buChar char="§"/>
            </a:pPr>
            <a:r>
              <a:rPr lang="en-US" sz="2000" smtClean="0">
                <a:latin typeface="Arial" charset="0"/>
              </a:rPr>
              <a:t>Monitoring Traffic and Connections</a:t>
            </a:r>
          </a:p>
          <a:p>
            <a:pPr marL="742950" lvl="1" indent="-285750">
              <a:buSzTx/>
              <a:buFont typeface="Wingdings" pitchFamily="2" charset="2"/>
              <a:buChar char="§"/>
            </a:pPr>
            <a:r>
              <a:rPr lang="en-US" sz="2000" smtClean="0">
                <a:latin typeface="Arial" charset="0"/>
              </a:rPr>
              <a:t>Using SmartUpdate</a:t>
            </a:r>
          </a:p>
          <a:p>
            <a:pPr marL="742950" lvl="1" indent="-285750">
              <a:buSzTx/>
              <a:buFont typeface="Wingdings" pitchFamily="2" charset="2"/>
              <a:buChar char="§"/>
            </a:pPr>
            <a:r>
              <a:rPr lang="en-US" sz="2000" smtClean="0">
                <a:latin typeface="Arial" charset="0"/>
              </a:rPr>
              <a:t>User Management and Authentication</a:t>
            </a:r>
          </a:p>
          <a:p>
            <a:pPr marL="742950" lvl="1" indent="-285750">
              <a:buSzTx/>
              <a:buFont typeface="Wingdings" pitchFamily="2" charset="2"/>
              <a:buChar char="§"/>
            </a:pPr>
            <a:r>
              <a:rPr lang="en-US" sz="2000" smtClean="0">
                <a:latin typeface="Arial" charset="0"/>
              </a:rPr>
              <a:t>Identity Awareness</a:t>
            </a:r>
          </a:p>
          <a:p>
            <a:pPr marL="742950" lvl="1" indent="-285750">
              <a:buSzTx/>
              <a:buFont typeface="Wingdings" pitchFamily="2" charset="2"/>
              <a:buChar char="§"/>
            </a:pPr>
            <a:r>
              <a:rPr lang="en-US" sz="2000" smtClean="0">
                <a:latin typeface="Arial" charset="0"/>
              </a:rPr>
              <a:t>Introduction to Check Point VPNs</a:t>
            </a:r>
          </a:p>
          <a:p>
            <a:pPr marL="571500" indent="-571500">
              <a:lnSpc>
                <a:spcPct val="80000"/>
              </a:lnSpc>
              <a:spcBef>
                <a:spcPts val="300"/>
              </a:spcBef>
              <a:buFont typeface="Wingdings" pitchFamily="2" charset="2"/>
              <a:buNone/>
            </a:pPr>
            <a:endParaRPr lang="en-US" sz="2000" smtClean="0">
              <a:latin typeface="Arial" charset="0"/>
              <a:cs typeface="Arial" charset="0"/>
            </a:endParaRPr>
          </a:p>
        </p:txBody>
      </p:sp>
      <p:pic>
        <p:nvPicPr>
          <p:cNvPr id="1502218" name="s427 sp9.wav" descr="speechSoundShapeAutoShape 54">
            <a:hlinkClick r:id="" action="ppaction://media"/>
          </p:cNvPr>
          <p:cNvPicPr>
            <a:picLocks noRot="1" noChangeAspect="1" noChangeArrowheads="1"/>
          </p:cNvPicPr>
          <p:nvPr>
            <a:audioFile r:link="rId2"/>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19" name="s427 sp10.wav" descr="speechSoundShapeAutoShape 56">
            <a:hlinkClick r:id="" action="ppaction://media"/>
          </p:cNvPr>
          <p:cNvPicPr>
            <a:picLocks noRot="1" noChangeAspect="1" noChangeArrowheads="1"/>
          </p:cNvPicPr>
          <p:nvPr>
            <a:audioFile r:link="rId3"/>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0" name="s427 sp11.wav" descr="speechSoundShapeAutoShape 59">
            <a:hlinkClick r:id="" action="ppaction://media"/>
          </p:cNvPr>
          <p:cNvPicPr>
            <a:picLocks noRot="1" noChangeAspect="1" noChangeArrowheads="1"/>
          </p:cNvPicPr>
          <p:nvPr>
            <a:audioFile r:link="rId4"/>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1" name="s427 sp12.wav" descr="speechSoundShapeAutoShape 63">
            <a:hlinkClick r:id="" action="ppaction://media"/>
          </p:cNvPr>
          <p:cNvPicPr>
            <a:picLocks noRot="1" noChangeAspect="1" noChangeArrowheads="1"/>
          </p:cNvPicPr>
          <p:nvPr>
            <a:audioFile r:link="rId5"/>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2" name="s427 sp13.wav" descr="speechSoundShapeAutoShape 68">
            <a:hlinkClick r:id="" action="ppaction://media"/>
          </p:cNvPr>
          <p:cNvPicPr>
            <a:picLocks noRot="1" noChangeAspect="1" noChangeArrowheads="1"/>
          </p:cNvPicPr>
          <p:nvPr>
            <a:audioFile r:link="rId6"/>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3" name="s427 sp30.wav" descr="speechSoundShapeRectangle 3 p1">
            <a:hlinkClick r:id="" action="ppaction://media"/>
          </p:cNvPr>
          <p:cNvPicPr>
            <a:picLocks noRot="1" noChangeAspect="1" noChangeArrowheads="1"/>
          </p:cNvPicPr>
          <p:nvPr>
            <a:audioFile r:link="rId7"/>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9465" name="Picture 10" descr="CCSA"/>
          <p:cNvPicPr>
            <a:picLocks noChangeAspect="1" noChangeArrowheads="1"/>
          </p:cNvPicPr>
          <p:nvPr/>
        </p:nvPicPr>
        <p:blipFill>
          <a:blip r:embed="rId11"/>
          <a:srcRect/>
          <a:stretch>
            <a:fillRect/>
          </a:stretch>
        </p:blipFill>
        <p:spPr bwMode="auto">
          <a:xfrm>
            <a:off x="217488" y="5487988"/>
            <a:ext cx="2276475" cy="923925"/>
          </a:xfrm>
          <a:prstGeom prst="rect">
            <a:avLst/>
          </a:prstGeom>
          <a:noFill/>
          <a:ln w="9525">
            <a:noFill/>
            <a:miter lim="800000"/>
            <a:headEnd/>
            <a:tailEnd/>
          </a:ln>
        </p:spPr>
      </p:pic>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mediacall" presetSubtype="0" fill="hold" nodeType="afterEffect">
                                  <p:stCondLst>
                                    <p:cond delay="0"/>
                                  </p:stCondLst>
                                  <p:childTnLst>
                                    <p:cmd type="call" cmd="playFrom(0.0)">
                                      <p:cBhvr>
                                        <p:cTn id="6" dur="5273" fill="hold"/>
                                        <p:tgtEl>
                                          <p:spTgt spid="1502223"/>
                                        </p:tgtEl>
                                      </p:cBhvr>
                                    </p:cmd>
                                  </p:childTnLst>
                                </p:cTn>
                              </p:par>
                            </p:childTnLst>
                          </p:cTn>
                        </p:par>
                        <p:par>
                          <p:cTn id="7" fill="hold" nodeType="afterGroup">
                            <p:stCondLst>
                              <p:cond delay="5273"/>
                            </p:stCondLst>
                            <p:childTnLst>
                              <p:par>
                                <p:cTn id="8" presetID="1" presetClass="mediacall" presetSubtype="0" fill="hold" nodeType="afterEffect">
                                  <p:stCondLst>
                                    <p:cond delay="0"/>
                                  </p:stCondLst>
                                  <p:childTnLst>
                                    <p:cmd type="call" cmd="playFrom(0.0)">
                                      <p:cBhvr>
                                        <p:cTn id="9" dur="9821" fill="hold"/>
                                        <p:tgtEl>
                                          <p:spTgt spid="1502218"/>
                                        </p:tgtEl>
                                      </p:cBhvr>
                                    </p:cmd>
                                  </p:childTnLst>
                                </p:cTn>
                              </p:par>
                            </p:childTnLst>
                          </p:cTn>
                        </p:par>
                        <p:par>
                          <p:cTn id="10" fill="hold" nodeType="afterGroup">
                            <p:stCondLst>
                              <p:cond delay="15094"/>
                            </p:stCondLst>
                            <p:childTnLst>
                              <p:par>
                                <p:cTn id="11" presetID="1" presetClass="mediacall" presetSubtype="0" fill="hold" nodeType="afterEffect">
                                  <p:stCondLst>
                                    <p:cond delay="0"/>
                                  </p:stCondLst>
                                  <p:childTnLst>
                                    <p:cmd type="call" cmd="playFrom(0.0)">
                                      <p:cBhvr>
                                        <p:cTn id="12" dur="9213" fill="hold"/>
                                        <p:tgtEl>
                                          <p:spTgt spid="1502219"/>
                                        </p:tgtEl>
                                      </p:cBhvr>
                                    </p:cmd>
                                  </p:childTnLst>
                                </p:cTn>
                              </p:par>
                            </p:childTnLst>
                          </p:cTn>
                        </p:par>
                        <p:par>
                          <p:cTn id="13" fill="hold" nodeType="afterGroup">
                            <p:stCondLst>
                              <p:cond delay="24307"/>
                            </p:stCondLst>
                            <p:childTnLst>
                              <p:par>
                                <p:cTn id="14" presetID="1" presetClass="mediacall" presetSubtype="0" fill="hold" nodeType="afterEffect">
                                  <p:stCondLst>
                                    <p:cond delay="0"/>
                                  </p:stCondLst>
                                  <p:childTnLst>
                                    <p:cmd type="call" cmd="playFrom(0.0)">
                                      <p:cBhvr>
                                        <p:cTn id="15" dur="9804" fill="hold"/>
                                        <p:tgtEl>
                                          <p:spTgt spid="1502220"/>
                                        </p:tgtEl>
                                      </p:cBhvr>
                                    </p:cmd>
                                  </p:childTnLst>
                                </p:cTn>
                              </p:par>
                            </p:childTnLst>
                          </p:cTn>
                        </p:par>
                        <p:par>
                          <p:cTn id="16" fill="hold" nodeType="afterGroup">
                            <p:stCondLst>
                              <p:cond delay="34111"/>
                            </p:stCondLst>
                            <p:childTnLst>
                              <p:par>
                                <p:cTn id="17" presetID="1" presetClass="mediacall" presetSubtype="0" fill="hold" nodeType="afterEffect">
                                  <p:stCondLst>
                                    <p:cond delay="0"/>
                                  </p:stCondLst>
                                  <p:childTnLst>
                                    <p:cmd type="call" cmd="playFrom(0.0)">
                                      <p:cBhvr>
                                        <p:cTn id="18" dur="6004" fill="hold"/>
                                        <p:tgtEl>
                                          <p:spTgt spid="1502221"/>
                                        </p:tgtEl>
                                      </p:cBhvr>
                                    </p:cmd>
                                  </p:childTnLst>
                                </p:cTn>
                              </p:par>
                            </p:childTnLst>
                          </p:cTn>
                        </p:par>
                        <p:par>
                          <p:cTn id="19" fill="hold" nodeType="afterGroup">
                            <p:stCondLst>
                              <p:cond delay="40115"/>
                            </p:stCondLst>
                            <p:childTnLst>
                              <p:par>
                                <p:cTn id="20" presetID="1" presetClass="mediacall" presetSubtype="0" fill="hold" nodeType="afterEffect">
                                  <p:stCondLst>
                                    <p:cond delay="0"/>
                                  </p:stCondLst>
                                  <p:childTnLst>
                                    <p:cmd type="call" cmd="playFrom(0.0)">
                                      <p:cBhvr>
                                        <p:cTn id="21" dur="4502" fill="hold"/>
                                        <p:tgtEl>
                                          <p:spTgt spid="150222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2" fill="hold" display="0">
                  <p:stCondLst>
                    <p:cond delay="indefinite"/>
                  </p:stCondLst>
                  <p:endCondLst>
                    <p:cond evt="onNext" delay="0">
                      <p:tgtEl>
                        <p:sldTgt/>
                      </p:tgtEl>
                    </p:cond>
                    <p:cond evt="onPrev" delay="0">
                      <p:tgtEl>
                        <p:sldTgt/>
                      </p:tgtEl>
                    </p:cond>
                    <p:cond evt="onStopAudio" delay="0">
                      <p:tgtEl>
                        <p:sldTgt/>
                      </p:tgtEl>
                    </p:cond>
                  </p:endCondLst>
                </p:cTn>
                <p:tgtEl>
                  <p:spTgt spid="1502218"/>
                </p:tgtEl>
              </p:cMediaNode>
            </p:audio>
            <p:audio>
              <p:cMediaNode>
                <p:cTn id="23" fill="hold" display="0">
                  <p:stCondLst>
                    <p:cond delay="indefinite"/>
                  </p:stCondLst>
                  <p:endCondLst>
                    <p:cond evt="onNext" delay="0">
                      <p:tgtEl>
                        <p:sldTgt/>
                      </p:tgtEl>
                    </p:cond>
                    <p:cond evt="onPrev" delay="0">
                      <p:tgtEl>
                        <p:sldTgt/>
                      </p:tgtEl>
                    </p:cond>
                    <p:cond evt="onStopAudio" delay="0">
                      <p:tgtEl>
                        <p:sldTgt/>
                      </p:tgtEl>
                    </p:cond>
                  </p:endCondLst>
                </p:cTn>
                <p:tgtEl>
                  <p:spTgt spid="1502219"/>
                </p:tgtEl>
              </p:cMediaNode>
            </p:audio>
            <p:audio>
              <p:cMediaNode>
                <p:cTn id="24" fill="hold" display="0">
                  <p:stCondLst>
                    <p:cond delay="indefinite"/>
                  </p:stCondLst>
                  <p:endCondLst>
                    <p:cond evt="onNext" delay="0">
                      <p:tgtEl>
                        <p:sldTgt/>
                      </p:tgtEl>
                    </p:cond>
                    <p:cond evt="onPrev" delay="0">
                      <p:tgtEl>
                        <p:sldTgt/>
                      </p:tgtEl>
                    </p:cond>
                    <p:cond evt="onStopAudio" delay="0">
                      <p:tgtEl>
                        <p:sldTgt/>
                      </p:tgtEl>
                    </p:cond>
                  </p:endCondLst>
                </p:cTn>
                <p:tgtEl>
                  <p:spTgt spid="1502220"/>
                </p:tgtEl>
              </p:cMediaNode>
            </p:audio>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1502221"/>
                </p:tgtEl>
              </p:cMediaNode>
            </p:audio>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1502222"/>
                </p:tgtEl>
              </p:cMediaNode>
            </p:audio>
            <p:audio>
              <p:cMediaNode>
                <p:cTn id="27" fill="hold" display="0">
                  <p:stCondLst>
                    <p:cond delay="indefinite"/>
                  </p:stCondLst>
                  <p:endCondLst>
                    <p:cond evt="onNext" delay="0">
                      <p:tgtEl>
                        <p:sldTgt/>
                      </p:tgtEl>
                    </p:cond>
                    <p:cond evt="onPrev" delay="0">
                      <p:tgtEl>
                        <p:sldTgt/>
                      </p:tgtEl>
                    </p:cond>
                    <p:cond evt="onStopAudio" delay="0">
                      <p:tgtEl>
                        <p:sldTgt/>
                      </p:tgtEl>
                    </p:cond>
                  </p:endCondLst>
                </p:cTn>
                <p:tgtEl>
                  <p:spTgt spid="150222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3"/>
          <p:cNvSpPr>
            <a:spLocks noGrp="1" noChangeArrowheads="1"/>
          </p:cNvSpPr>
          <p:nvPr>
            <p:ph type="body" idx="4294967295"/>
          </p:nvPr>
        </p:nvSpPr>
        <p:spPr>
          <a:xfrm>
            <a:off x="717550" y="1166813"/>
            <a:ext cx="6980238" cy="4889500"/>
          </a:xfrm>
        </p:spPr>
        <p:txBody>
          <a:bodyPr/>
          <a:lstStyle/>
          <a:p>
            <a:pPr marL="571500" indent="-571500">
              <a:buClr>
                <a:schemeClr val="hlink"/>
              </a:buClr>
              <a:buSzTx/>
            </a:pPr>
            <a:r>
              <a:rPr lang="en-US" sz="2000" smtClean="0">
                <a:latin typeface="Arial" charset="0"/>
                <a:cs typeface="Arial" charset="0"/>
              </a:rPr>
              <a:t>Identity Awareness</a:t>
            </a:r>
          </a:p>
          <a:p>
            <a:pPr marL="742950" lvl="1" indent="-285750">
              <a:buSzTx/>
              <a:buFont typeface="Wingdings" pitchFamily="2" charset="2"/>
              <a:buChar char="§"/>
            </a:pPr>
            <a:r>
              <a:rPr lang="en-US" sz="2000" smtClean="0">
                <a:latin typeface="Arial" charset="0"/>
              </a:rPr>
              <a:t>Introduction to Identity Awareness</a:t>
            </a:r>
          </a:p>
          <a:p>
            <a:pPr marL="742950" lvl="1" indent="-285750">
              <a:buSzTx/>
              <a:buFont typeface="Wingdings" pitchFamily="2" charset="2"/>
              <a:buChar char="§"/>
            </a:pPr>
            <a:r>
              <a:rPr lang="en-US" sz="2000" smtClean="0">
                <a:latin typeface="Arial" charset="0"/>
              </a:rPr>
              <a:t>Enabling Identity Awareness</a:t>
            </a:r>
          </a:p>
          <a:p>
            <a:pPr marL="742950" lvl="1" indent="-285750">
              <a:buSzTx/>
              <a:buFont typeface="Wingdings" pitchFamily="2" charset="2"/>
              <a:buChar char="§"/>
            </a:pPr>
            <a:r>
              <a:rPr lang="en-US" sz="2000" smtClean="0">
                <a:latin typeface="Arial" charset="0"/>
              </a:rPr>
              <a:t>Defining Access Roles</a:t>
            </a:r>
          </a:p>
          <a:p>
            <a:pPr marL="742950" lvl="1" indent="-285750">
              <a:buSzTx/>
              <a:buFont typeface="Wingdings" pitchFamily="2" charset="2"/>
              <a:buChar char="§"/>
            </a:pPr>
            <a:r>
              <a:rPr lang="en-US" sz="2000" smtClean="0">
                <a:latin typeface="Arial" charset="0"/>
              </a:rPr>
              <a:t>Using Access Roles in the Firewall Rule Base</a:t>
            </a:r>
          </a:p>
          <a:p>
            <a:pPr marL="742950" lvl="1" indent="-285750">
              <a:buSzTx/>
              <a:buFont typeface="Wingdings" pitchFamily="2" charset="2"/>
              <a:buNone/>
            </a:pPr>
            <a:endParaRPr lang="en-US" sz="2000" smtClean="0">
              <a:latin typeface="Arial" charset="0"/>
            </a:endParaRPr>
          </a:p>
          <a:p>
            <a:pPr marL="742950" lvl="1" indent="-285750">
              <a:buSzTx/>
              <a:buFont typeface="Wingdings" pitchFamily="2" charset="2"/>
              <a:buChar char="§"/>
            </a:pPr>
            <a:endParaRPr lang="en-US" sz="2000" smtClean="0">
              <a:latin typeface="Arial" charset="0"/>
            </a:endParaRPr>
          </a:p>
        </p:txBody>
      </p:sp>
      <p:pic>
        <p:nvPicPr>
          <p:cNvPr id="21506" name="Picture 2" descr="identity-awareness-software-blade-icon"/>
          <p:cNvPicPr>
            <a:picLocks noChangeAspect="1" noChangeArrowheads="1"/>
          </p:cNvPicPr>
          <p:nvPr/>
        </p:nvPicPr>
        <p:blipFill>
          <a:blip r:embed="rId10"/>
          <a:srcRect/>
          <a:stretch>
            <a:fillRect/>
          </a:stretch>
        </p:blipFill>
        <p:spPr bwMode="auto">
          <a:xfrm>
            <a:off x="5792788" y="1166813"/>
            <a:ext cx="1905000" cy="1016000"/>
          </a:xfrm>
          <a:prstGeom prst="rect">
            <a:avLst/>
          </a:prstGeom>
          <a:noFill/>
          <a:ln w="9525">
            <a:noFill/>
            <a:miter lim="800000"/>
            <a:headEnd/>
            <a:tailEnd/>
          </a:ln>
        </p:spPr>
      </p:pic>
      <p:sp>
        <p:nvSpPr>
          <p:cNvPr id="21507" name="Rectangle 2"/>
          <p:cNvSpPr>
            <a:spLocks noGrp="1" noChangeArrowheads="1"/>
          </p:cNvSpPr>
          <p:nvPr>
            <p:ph type="title" idx="4294967295"/>
          </p:nvPr>
        </p:nvSpPr>
        <p:spPr/>
        <p:txBody>
          <a:bodyPr/>
          <a:lstStyle/>
          <a:p>
            <a:r>
              <a:rPr lang="en-US" smtClean="0">
                <a:latin typeface="Arial" charset="0"/>
              </a:rPr>
              <a:t>R75 CCSA</a:t>
            </a:r>
          </a:p>
        </p:txBody>
      </p:sp>
      <p:pic>
        <p:nvPicPr>
          <p:cNvPr id="1502218" name="s427 sp9.wav" descr="speechSoundShapeAutoShape 54">
            <a:hlinkClick r:id="" action="ppaction://media"/>
          </p:cNvPr>
          <p:cNvPicPr>
            <a:picLocks noRot="1" noChangeAspect="1" noChangeArrowheads="1"/>
          </p:cNvPicPr>
          <p:nvPr>
            <a:audioFile r:link="rId2"/>
          </p:nvPr>
        </p:nvPicPr>
        <p:blipFill>
          <a:blip r:embed="rId11"/>
          <a:srcRect/>
          <a:stretch>
            <a:fillRect/>
          </a:stretch>
        </p:blipFill>
        <p:spPr bwMode="auto">
          <a:xfrm>
            <a:off x="8890000" y="7112000"/>
            <a:ext cx="254000" cy="254000"/>
          </a:xfrm>
          <a:prstGeom prst="rect">
            <a:avLst/>
          </a:prstGeom>
          <a:noFill/>
          <a:ln w="9525">
            <a:noFill/>
            <a:miter lim="800000"/>
            <a:headEnd/>
            <a:tailEnd/>
          </a:ln>
        </p:spPr>
      </p:pic>
      <p:pic>
        <p:nvPicPr>
          <p:cNvPr id="1502219" name="s427 sp10.wav" descr="speechSoundShapeAutoShape 56">
            <a:hlinkClick r:id="" action="ppaction://media"/>
          </p:cNvPr>
          <p:cNvPicPr>
            <a:picLocks noRot="1" noChangeAspect="1" noChangeArrowheads="1"/>
          </p:cNvPicPr>
          <p:nvPr>
            <a:audioFile r:link="rId3"/>
          </p:nvPr>
        </p:nvPicPr>
        <p:blipFill>
          <a:blip r:embed="rId11"/>
          <a:srcRect/>
          <a:stretch>
            <a:fillRect/>
          </a:stretch>
        </p:blipFill>
        <p:spPr bwMode="auto">
          <a:xfrm>
            <a:off x="8890000" y="7112000"/>
            <a:ext cx="254000" cy="254000"/>
          </a:xfrm>
          <a:prstGeom prst="rect">
            <a:avLst/>
          </a:prstGeom>
          <a:noFill/>
          <a:ln w="9525">
            <a:noFill/>
            <a:miter lim="800000"/>
            <a:headEnd/>
            <a:tailEnd/>
          </a:ln>
        </p:spPr>
      </p:pic>
      <p:pic>
        <p:nvPicPr>
          <p:cNvPr id="1502220" name="s427 sp11.wav" descr="speechSoundShapeAutoShape 59">
            <a:hlinkClick r:id="" action="ppaction://media"/>
          </p:cNvPr>
          <p:cNvPicPr>
            <a:picLocks noRot="1" noChangeAspect="1" noChangeArrowheads="1"/>
          </p:cNvPicPr>
          <p:nvPr>
            <a:audioFile r:link="rId4"/>
          </p:nvPr>
        </p:nvPicPr>
        <p:blipFill>
          <a:blip r:embed="rId11"/>
          <a:srcRect/>
          <a:stretch>
            <a:fillRect/>
          </a:stretch>
        </p:blipFill>
        <p:spPr bwMode="auto">
          <a:xfrm>
            <a:off x="8890000" y="7112000"/>
            <a:ext cx="254000" cy="254000"/>
          </a:xfrm>
          <a:prstGeom prst="rect">
            <a:avLst/>
          </a:prstGeom>
          <a:noFill/>
          <a:ln w="9525">
            <a:noFill/>
            <a:miter lim="800000"/>
            <a:headEnd/>
            <a:tailEnd/>
          </a:ln>
        </p:spPr>
      </p:pic>
      <p:pic>
        <p:nvPicPr>
          <p:cNvPr id="1502221" name="s427 sp12.wav" descr="speechSoundShapeAutoShape 63">
            <a:hlinkClick r:id="" action="ppaction://media"/>
          </p:cNvPr>
          <p:cNvPicPr>
            <a:picLocks noRot="1" noChangeAspect="1" noChangeArrowheads="1"/>
          </p:cNvPicPr>
          <p:nvPr>
            <a:audioFile r:link="rId5"/>
          </p:nvPr>
        </p:nvPicPr>
        <p:blipFill>
          <a:blip r:embed="rId11"/>
          <a:srcRect/>
          <a:stretch>
            <a:fillRect/>
          </a:stretch>
        </p:blipFill>
        <p:spPr bwMode="auto">
          <a:xfrm>
            <a:off x="8890000" y="7112000"/>
            <a:ext cx="254000" cy="254000"/>
          </a:xfrm>
          <a:prstGeom prst="rect">
            <a:avLst/>
          </a:prstGeom>
          <a:noFill/>
          <a:ln w="9525">
            <a:noFill/>
            <a:miter lim="800000"/>
            <a:headEnd/>
            <a:tailEnd/>
          </a:ln>
        </p:spPr>
      </p:pic>
      <p:pic>
        <p:nvPicPr>
          <p:cNvPr id="1502222" name="s427 sp13.wav" descr="speechSoundShapeAutoShape 68">
            <a:hlinkClick r:id="" action="ppaction://media"/>
          </p:cNvPr>
          <p:cNvPicPr>
            <a:picLocks noRot="1" noChangeAspect="1" noChangeArrowheads="1"/>
          </p:cNvPicPr>
          <p:nvPr>
            <a:audioFile r:link="rId6"/>
          </p:nvPr>
        </p:nvPicPr>
        <p:blipFill>
          <a:blip r:embed="rId11"/>
          <a:srcRect/>
          <a:stretch>
            <a:fillRect/>
          </a:stretch>
        </p:blipFill>
        <p:spPr bwMode="auto">
          <a:xfrm>
            <a:off x="8890000" y="7112000"/>
            <a:ext cx="254000" cy="254000"/>
          </a:xfrm>
          <a:prstGeom prst="rect">
            <a:avLst/>
          </a:prstGeom>
          <a:noFill/>
          <a:ln w="9525">
            <a:noFill/>
            <a:miter lim="800000"/>
            <a:headEnd/>
            <a:tailEnd/>
          </a:ln>
        </p:spPr>
      </p:pic>
      <p:pic>
        <p:nvPicPr>
          <p:cNvPr id="1502223" name="s427 sp30.wav" descr="speechSoundShapeRectangle 3 p1">
            <a:hlinkClick r:id="" action="ppaction://media"/>
          </p:cNvPr>
          <p:cNvPicPr>
            <a:picLocks noRot="1" noChangeAspect="1" noChangeArrowheads="1"/>
          </p:cNvPicPr>
          <p:nvPr>
            <a:audioFile r:link="rId7"/>
          </p:nvPr>
        </p:nvPicPr>
        <p:blipFill>
          <a:blip r:embed="rId11"/>
          <a:srcRect/>
          <a:stretch>
            <a:fillRect/>
          </a:stretch>
        </p:blipFill>
        <p:spPr bwMode="auto">
          <a:xfrm>
            <a:off x="8890000" y="7112000"/>
            <a:ext cx="254000" cy="254000"/>
          </a:xfrm>
          <a:prstGeom prst="rect">
            <a:avLst/>
          </a:prstGeom>
          <a:noFill/>
          <a:ln w="9525">
            <a:noFill/>
            <a:miter lim="800000"/>
            <a:headEnd/>
            <a:tailEnd/>
          </a:ln>
        </p:spPr>
      </p:pic>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mediacall" presetSubtype="0" fill="hold" nodeType="afterEffect">
                                  <p:stCondLst>
                                    <p:cond delay="0"/>
                                  </p:stCondLst>
                                  <p:childTnLst>
                                    <p:cmd type="call" cmd="playFrom(0.0)">
                                      <p:cBhvr>
                                        <p:cTn id="6" dur="5273" fill="hold"/>
                                        <p:tgtEl>
                                          <p:spTgt spid="1502223"/>
                                        </p:tgtEl>
                                      </p:cBhvr>
                                    </p:cmd>
                                  </p:childTnLst>
                                </p:cTn>
                              </p:par>
                            </p:childTnLst>
                          </p:cTn>
                        </p:par>
                        <p:par>
                          <p:cTn id="7" fill="hold" nodeType="afterGroup">
                            <p:stCondLst>
                              <p:cond delay="5273"/>
                            </p:stCondLst>
                            <p:childTnLst>
                              <p:par>
                                <p:cTn id="8" presetID="1" presetClass="mediacall" presetSubtype="0" fill="hold" nodeType="afterEffect">
                                  <p:stCondLst>
                                    <p:cond delay="0"/>
                                  </p:stCondLst>
                                  <p:childTnLst>
                                    <p:cmd type="call" cmd="playFrom(0.0)">
                                      <p:cBhvr>
                                        <p:cTn id="9" dur="9821" fill="hold"/>
                                        <p:tgtEl>
                                          <p:spTgt spid="1502218"/>
                                        </p:tgtEl>
                                      </p:cBhvr>
                                    </p:cmd>
                                  </p:childTnLst>
                                </p:cTn>
                              </p:par>
                            </p:childTnLst>
                          </p:cTn>
                        </p:par>
                        <p:par>
                          <p:cTn id="10" fill="hold" nodeType="afterGroup">
                            <p:stCondLst>
                              <p:cond delay="15094"/>
                            </p:stCondLst>
                            <p:childTnLst>
                              <p:par>
                                <p:cTn id="11" presetID="1" presetClass="mediacall" presetSubtype="0" fill="hold" nodeType="afterEffect">
                                  <p:stCondLst>
                                    <p:cond delay="0"/>
                                  </p:stCondLst>
                                  <p:childTnLst>
                                    <p:cmd type="call" cmd="playFrom(0.0)">
                                      <p:cBhvr>
                                        <p:cTn id="12" dur="9213" fill="hold"/>
                                        <p:tgtEl>
                                          <p:spTgt spid="1502219"/>
                                        </p:tgtEl>
                                      </p:cBhvr>
                                    </p:cmd>
                                  </p:childTnLst>
                                </p:cTn>
                              </p:par>
                            </p:childTnLst>
                          </p:cTn>
                        </p:par>
                        <p:par>
                          <p:cTn id="13" fill="hold" nodeType="afterGroup">
                            <p:stCondLst>
                              <p:cond delay="24307"/>
                            </p:stCondLst>
                            <p:childTnLst>
                              <p:par>
                                <p:cTn id="14" presetID="1" presetClass="mediacall" presetSubtype="0" fill="hold" nodeType="afterEffect">
                                  <p:stCondLst>
                                    <p:cond delay="0"/>
                                  </p:stCondLst>
                                  <p:childTnLst>
                                    <p:cmd type="call" cmd="playFrom(0.0)">
                                      <p:cBhvr>
                                        <p:cTn id="15" dur="9804" fill="hold"/>
                                        <p:tgtEl>
                                          <p:spTgt spid="1502220"/>
                                        </p:tgtEl>
                                      </p:cBhvr>
                                    </p:cmd>
                                  </p:childTnLst>
                                </p:cTn>
                              </p:par>
                            </p:childTnLst>
                          </p:cTn>
                        </p:par>
                        <p:par>
                          <p:cTn id="16" fill="hold" nodeType="afterGroup">
                            <p:stCondLst>
                              <p:cond delay="34111"/>
                            </p:stCondLst>
                            <p:childTnLst>
                              <p:par>
                                <p:cTn id="17" presetID="1" presetClass="mediacall" presetSubtype="0" fill="hold" nodeType="afterEffect">
                                  <p:stCondLst>
                                    <p:cond delay="0"/>
                                  </p:stCondLst>
                                  <p:childTnLst>
                                    <p:cmd type="call" cmd="playFrom(0.0)">
                                      <p:cBhvr>
                                        <p:cTn id="18" dur="6004" fill="hold"/>
                                        <p:tgtEl>
                                          <p:spTgt spid="1502221"/>
                                        </p:tgtEl>
                                      </p:cBhvr>
                                    </p:cmd>
                                  </p:childTnLst>
                                </p:cTn>
                              </p:par>
                            </p:childTnLst>
                          </p:cTn>
                        </p:par>
                        <p:par>
                          <p:cTn id="19" fill="hold" nodeType="afterGroup">
                            <p:stCondLst>
                              <p:cond delay="40115"/>
                            </p:stCondLst>
                            <p:childTnLst>
                              <p:par>
                                <p:cTn id="20" presetID="1" presetClass="mediacall" presetSubtype="0" fill="hold" nodeType="afterEffect">
                                  <p:stCondLst>
                                    <p:cond delay="0"/>
                                  </p:stCondLst>
                                  <p:childTnLst>
                                    <p:cmd type="call" cmd="playFrom(0.0)">
                                      <p:cBhvr>
                                        <p:cTn id="21" dur="4502" fill="hold"/>
                                        <p:tgtEl>
                                          <p:spTgt spid="150222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2" fill="hold" display="0">
                  <p:stCondLst>
                    <p:cond delay="indefinite"/>
                  </p:stCondLst>
                  <p:endCondLst>
                    <p:cond evt="onNext" delay="0">
                      <p:tgtEl>
                        <p:sldTgt/>
                      </p:tgtEl>
                    </p:cond>
                    <p:cond evt="onPrev" delay="0">
                      <p:tgtEl>
                        <p:sldTgt/>
                      </p:tgtEl>
                    </p:cond>
                    <p:cond evt="onStopAudio" delay="0">
                      <p:tgtEl>
                        <p:sldTgt/>
                      </p:tgtEl>
                    </p:cond>
                  </p:endCondLst>
                </p:cTn>
                <p:tgtEl>
                  <p:spTgt spid="1502218"/>
                </p:tgtEl>
              </p:cMediaNode>
            </p:audio>
            <p:audio>
              <p:cMediaNode>
                <p:cTn id="23" fill="hold" display="0">
                  <p:stCondLst>
                    <p:cond delay="indefinite"/>
                  </p:stCondLst>
                  <p:endCondLst>
                    <p:cond evt="onNext" delay="0">
                      <p:tgtEl>
                        <p:sldTgt/>
                      </p:tgtEl>
                    </p:cond>
                    <p:cond evt="onPrev" delay="0">
                      <p:tgtEl>
                        <p:sldTgt/>
                      </p:tgtEl>
                    </p:cond>
                    <p:cond evt="onStopAudio" delay="0">
                      <p:tgtEl>
                        <p:sldTgt/>
                      </p:tgtEl>
                    </p:cond>
                  </p:endCondLst>
                </p:cTn>
                <p:tgtEl>
                  <p:spTgt spid="1502219"/>
                </p:tgtEl>
              </p:cMediaNode>
            </p:audio>
            <p:audio>
              <p:cMediaNode>
                <p:cTn id="24" fill="hold" display="0">
                  <p:stCondLst>
                    <p:cond delay="indefinite"/>
                  </p:stCondLst>
                  <p:endCondLst>
                    <p:cond evt="onNext" delay="0">
                      <p:tgtEl>
                        <p:sldTgt/>
                      </p:tgtEl>
                    </p:cond>
                    <p:cond evt="onPrev" delay="0">
                      <p:tgtEl>
                        <p:sldTgt/>
                      </p:tgtEl>
                    </p:cond>
                    <p:cond evt="onStopAudio" delay="0">
                      <p:tgtEl>
                        <p:sldTgt/>
                      </p:tgtEl>
                    </p:cond>
                  </p:endCondLst>
                </p:cTn>
                <p:tgtEl>
                  <p:spTgt spid="1502220"/>
                </p:tgtEl>
              </p:cMediaNode>
            </p:audio>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1502221"/>
                </p:tgtEl>
              </p:cMediaNode>
            </p:audio>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1502222"/>
                </p:tgtEl>
              </p:cMediaNode>
            </p:audio>
            <p:audio>
              <p:cMediaNode>
                <p:cTn id="27" fill="hold" display="0">
                  <p:stCondLst>
                    <p:cond delay="indefinite"/>
                  </p:stCondLst>
                  <p:endCondLst>
                    <p:cond evt="onNext" delay="0">
                      <p:tgtEl>
                        <p:sldTgt/>
                      </p:tgtEl>
                    </p:cond>
                    <p:cond evt="onPrev" delay="0">
                      <p:tgtEl>
                        <p:sldTgt/>
                      </p:tgtEl>
                    </p:cond>
                    <p:cond evt="onStopAudio" delay="0">
                      <p:tgtEl>
                        <p:sldTgt/>
                      </p:tgtEl>
                    </p:cond>
                  </p:endCondLst>
                </p:cTn>
                <p:tgtEl>
                  <p:spTgt spid="150222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idx="4294967295"/>
          </p:nvPr>
        </p:nvSpPr>
        <p:spPr/>
        <p:txBody>
          <a:bodyPr/>
          <a:lstStyle/>
          <a:p>
            <a:r>
              <a:rPr lang="en-US" smtClean="0">
                <a:latin typeface="Arial" charset="0"/>
              </a:rPr>
              <a:t>R75 CCSA</a:t>
            </a:r>
          </a:p>
        </p:txBody>
      </p:sp>
      <p:sp>
        <p:nvSpPr>
          <p:cNvPr id="23554" name="Rectangle 3"/>
          <p:cNvSpPr>
            <a:spLocks noGrp="1" noChangeArrowheads="1"/>
          </p:cNvSpPr>
          <p:nvPr>
            <p:ph type="body" idx="4294967295"/>
          </p:nvPr>
        </p:nvSpPr>
        <p:spPr>
          <a:xfrm>
            <a:off x="717550" y="1166813"/>
            <a:ext cx="6065838" cy="4889500"/>
          </a:xfrm>
        </p:spPr>
        <p:txBody>
          <a:bodyPr/>
          <a:lstStyle/>
          <a:p>
            <a:pPr marL="571500" indent="-571500">
              <a:buClr>
                <a:schemeClr val="hlink"/>
              </a:buClr>
              <a:buSzTx/>
            </a:pPr>
            <a:r>
              <a:rPr lang="en-US" sz="2000" smtClean="0">
                <a:latin typeface="Arial" charset="0"/>
                <a:cs typeface="Arial" charset="0"/>
              </a:rPr>
              <a:t>Lab Topology</a:t>
            </a:r>
          </a:p>
          <a:p>
            <a:pPr marL="571500" indent="-571500">
              <a:buClr>
                <a:schemeClr val="hlink"/>
              </a:buClr>
              <a:buSzTx/>
            </a:pPr>
            <a:endParaRPr lang="en-US" sz="2000" smtClean="0">
              <a:latin typeface="Arial" charset="0"/>
              <a:cs typeface="Arial" charset="0"/>
            </a:endParaRPr>
          </a:p>
          <a:p>
            <a:pPr marL="571500" indent="-571500">
              <a:lnSpc>
                <a:spcPct val="80000"/>
              </a:lnSpc>
              <a:spcBef>
                <a:spcPts val="300"/>
              </a:spcBef>
            </a:pPr>
            <a:endParaRPr lang="en-US" sz="2000" smtClean="0">
              <a:latin typeface="Arial" charset="0"/>
              <a:cs typeface="Arial" charset="0"/>
            </a:endParaRPr>
          </a:p>
        </p:txBody>
      </p:sp>
      <p:pic>
        <p:nvPicPr>
          <p:cNvPr id="1502218" name="s427 sp9.wav" descr="speechSoundShapeAutoShape 54">
            <a:hlinkClick r:id="" action="ppaction://media"/>
          </p:cNvPr>
          <p:cNvPicPr>
            <a:picLocks noRot="1" noChangeAspect="1" noChangeArrowheads="1"/>
          </p:cNvPicPr>
          <p:nvPr>
            <a:audioFile r:link="rId2"/>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19" name="s427 sp10.wav" descr="speechSoundShapeAutoShape 56">
            <a:hlinkClick r:id="" action="ppaction://media"/>
          </p:cNvPr>
          <p:cNvPicPr>
            <a:picLocks noRot="1" noChangeAspect="1" noChangeArrowheads="1"/>
          </p:cNvPicPr>
          <p:nvPr>
            <a:audioFile r:link="rId3"/>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0" name="s427 sp11.wav" descr="speechSoundShapeAutoShape 59">
            <a:hlinkClick r:id="" action="ppaction://media"/>
          </p:cNvPr>
          <p:cNvPicPr>
            <a:picLocks noRot="1" noChangeAspect="1" noChangeArrowheads="1"/>
          </p:cNvPicPr>
          <p:nvPr>
            <a:audioFile r:link="rId4"/>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1" name="s427 sp12.wav" descr="speechSoundShapeAutoShape 63">
            <a:hlinkClick r:id="" action="ppaction://media"/>
          </p:cNvPr>
          <p:cNvPicPr>
            <a:picLocks noRot="1" noChangeAspect="1" noChangeArrowheads="1"/>
          </p:cNvPicPr>
          <p:nvPr>
            <a:audioFile r:link="rId5"/>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2" name="s427 sp13.wav" descr="speechSoundShapeAutoShape 68">
            <a:hlinkClick r:id="" action="ppaction://media"/>
          </p:cNvPr>
          <p:cNvPicPr>
            <a:picLocks noRot="1" noChangeAspect="1" noChangeArrowheads="1"/>
          </p:cNvPicPr>
          <p:nvPr>
            <a:audioFile r:link="rId6"/>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1502223" name="s427 sp30.wav" descr="speechSoundShapeRectangle 3 p1">
            <a:hlinkClick r:id="" action="ppaction://media"/>
          </p:cNvPr>
          <p:cNvPicPr>
            <a:picLocks noRot="1" noChangeAspect="1" noChangeArrowheads="1"/>
          </p:cNvPicPr>
          <p:nvPr>
            <a:audioFile r:link="rId7"/>
          </p:nvPr>
        </p:nvPicPr>
        <p:blipFill>
          <a:blip r:embed="rId10"/>
          <a:srcRect/>
          <a:stretch>
            <a:fillRect/>
          </a:stretch>
        </p:blipFill>
        <p:spPr bwMode="auto">
          <a:xfrm>
            <a:off x="8890000" y="7112000"/>
            <a:ext cx="254000" cy="254000"/>
          </a:xfrm>
          <a:prstGeom prst="rect">
            <a:avLst/>
          </a:prstGeom>
          <a:noFill/>
          <a:ln w="9525">
            <a:noFill/>
            <a:miter lim="800000"/>
            <a:headEnd/>
            <a:tailEnd/>
          </a:ln>
        </p:spPr>
      </p:pic>
      <p:pic>
        <p:nvPicPr>
          <p:cNvPr id="23561" name="Picture 10" descr="CCSA Topo (JPG)"/>
          <p:cNvPicPr>
            <a:picLocks noChangeAspect="1" noChangeArrowheads="1"/>
          </p:cNvPicPr>
          <p:nvPr/>
        </p:nvPicPr>
        <p:blipFill>
          <a:blip r:embed="rId11"/>
          <a:srcRect/>
          <a:stretch>
            <a:fillRect/>
          </a:stretch>
        </p:blipFill>
        <p:spPr bwMode="auto">
          <a:xfrm>
            <a:off x="82550" y="1976438"/>
            <a:ext cx="8999538" cy="3543300"/>
          </a:xfrm>
          <a:prstGeom prst="rect">
            <a:avLst/>
          </a:prstGeom>
          <a:noFill/>
          <a:ln w="9525">
            <a:noFill/>
            <a:miter lim="800000"/>
            <a:headEnd/>
            <a:tailEnd/>
          </a:ln>
        </p:spPr>
      </p:pic>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mediacall" presetSubtype="0" fill="hold" nodeType="afterEffect">
                                  <p:stCondLst>
                                    <p:cond delay="0"/>
                                  </p:stCondLst>
                                  <p:childTnLst>
                                    <p:cmd type="call" cmd="playFrom(0.0)">
                                      <p:cBhvr>
                                        <p:cTn id="6" dur="5273" fill="hold"/>
                                        <p:tgtEl>
                                          <p:spTgt spid="1502223"/>
                                        </p:tgtEl>
                                      </p:cBhvr>
                                    </p:cmd>
                                  </p:childTnLst>
                                </p:cTn>
                              </p:par>
                            </p:childTnLst>
                          </p:cTn>
                        </p:par>
                        <p:par>
                          <p:cTn id="7" fill="hold" nodeType="afterGroup">
                            <p:stCondLst>
                              <p:cond delay="5273"/>
                            </p:stCondLst>
                            <p:childTnLst>
                              <p:par>
                                <p:cTn id="8" presetID="1" presetClass="mediacall" presetSubtype="0" fill="hold" nodeType="afterEffect">
                                  <p:stCondLst>
                                    <p:cond delay="0"/>
                                  </p:stCondLst>
                                  <p:childTnLst>
                                    <p:cmd type="call" cmd="playFrom(0.0)">
                                      <p:cBhvr>
                                        <p:cTn id="9" dur="9821" fill="hold"/>
                                        <p:tgtEl>
                                          <p:spTgt spid="1502218"/>
                                        </p:tgtEl>
                                      </p:cBhvr>
                                    </p:cmd>
                                  </p:childTnLst>
                                </p:cTn>
                              </p:par>
                            </p:childTnLst>
                          </p:cTn>
                        </p:par>
                        <p:par>
                          <p:cTn id="10" fill="hold" nodeType="afterGroup">
                            <p:stCondLst>
                              <p:cond delay="15094"/>
                            </p:stCondLst>
                            <p:childTnLst>
                              <p:par>
                                <p:cTn id="11" presetID="1" presetClass="mediacall" presetSubtype="0" fill="hold" nodeType="afterEffect">
                                  <p:stCondLst>
                                    <p:cond delay="0"/>
                                  </p:stCondLst>
                                  <p:childTnLst>
                                    <p:cmd type="call" cmd="playFrom(0.0)">
                                      <p:cBhvr>
                                        <p:cTn id="12" dur="9213" fill="hold"/>
                                        <p:tgtEl>
                                          <p:spTgt spid="1502219"/>
                                        </p:tgtEl>
                                      </p:cBhvr>
                                    </p:cmd>
                                  </p:childTnLst>
                                </p:cTn>
                              </p:par>
                            </p:childTnLst>
                          </p:cTn>
                        </p:par>
                        <p:par>
                          <p:cTn id="13" fill="hold" nodeType="afterGroup">
                            <p:stCondLst>
                              <p:cond delay="24307"/>
                            </p:stCondLst>
                            <p:childTnLst>
                              <p:par>
                                <p:cTn id="14" presetID="1" presetClass="mediacall" presetSubtype="0" fill="hold" nodeType="afterEffect">
                                  <p:stCondLst>
                                    <p:cond delay="0"/>
                                  </p:stCondLst>
                                  <p:childTnLst>
                                    <p:cmd type="call" cmd="playFrom(0.0)">
                                      <p:cBhvr>
                                        <p:cTn id="15" dur="9804" fill="hold"/>
                                        <p:tgtEl>
                                          <p:spTgt spid="1502220"/>
                                        </p:tgtEl>
                                      </p:cBhvr>
                                    </p:cmd>
                                  </p:childTnLst>
                                </p:cTn>
                              </p:par>
                            </p:childTnLst>
                          </p:cTn>
                        </p:par>
                        <p:par>
                          <p:cTn id="16" fill="hold" nodeType="afterGroup">
                            <p:stCondLst>
                              <p:cond delay="34111"/>
                            </p:stCondLst>
                            <p:childTnLst>
                              <p:par>
                                <p:cTn id="17" presetID="1" presetClass="mediacall" presetSubtype="0" fill="hold" nodeType="afterEffect">
                                  <p:stCondLst>
                                    <p:cond delay="0"/>
                                  </p:stCondLst>
                                  <p:childTnLst>
                                    <p:cmd type="call" cmd="playFrom(0.0)">
                                      <p:cBhvr>
                                        <p:cTn id="18" dur="6004" fill="hold"/>
                                        <p:tgtEl>
                                          <p:spTgt spid="1502221"/>
                                        </p:tgtEl>
                                      </p:cBhvr>
                                    </p:cmd>
                                  </p:childTnLst>
                                </p:cTn>
                              </p:par>
                            </p:childTnLst>
                          </p:cTn>
                        </p:par>
                        <p:par>
                          <p:cTn id="19" fill="hold" nodeType="afterGroup">
                            <p:stCondLst>
                              <p:cond delay="40115"/>
                            </p:stCondLst>
                            <p:childTnLst>
                              <p:par>
                                <p:cTn id="20" presetID="1" presetClass="mediacall" presetSubtype="0" fill="hold" nodeType="afterEffect">
                                  <p:stCondLst>
                                    <p:cond delay="0"/>
                                  </p:stCondLst>
                                  <p:childTnLst>
                                    <p:cmd type="call" cmd="playFrom(0.0)">
                                      <p:cBhvr>
                                        <p:cTn id="21" dur="4502" fill="hold"/>
                                        <p:tgtEl>
                                          <p:spTgt spid="150222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2" fill="hold" display="0">
                  <p:stCondLst>
                    <p:cond delay="indefinite"/>
                  </p:stCondLst>
                  <p:endCondLst>
                    <p:cond evt="onNext" delay="0">
                      <p:tgtEl>
                        <p:sldTgt/>
                      </p:tgtEl>
                    </p:cond>
                    <p:cond evt="onPrev" delay="0">
                      <p:tgtEl>
                        <p:sldTgt/>
                      </p:tgtEl>
                    </p:cond>
                    <p:cond evt="onStopAudio" delay="0">
                      <p:tgtEl>
                        <p:sldTgt/>
                      </p:tgtEl>
                    </p:cond>
                  </p:endCondLst>
                </p:cTn>
                <p:tgtEl>
                  <p:spTgt spid="1502218"/>
                </p:tgtEl>
              </p:cMediaNode>
            </p:audio>
            <p:audio>
              <p:cMediaNode>
                <p:cTn id="23" fill="hold" display="0">
                  <p:stCondLst>
                    <p:cond delay="indefinite"/>
                  </p:stCondLst>
                  <p:endCondLst>
                    <p:cond evt="onNext" delay="0">
                      <p:tgtEl>
                        <p:sldTgt/>
                      </p:tgtEl>
                    </p:cond>
                    <p:cond evt="onPrev" delay="0">
                      <p:tgtEl>
                        <p:sldTgt/>
                      </p:tgtEl>
                    </p:cond>
                    <p:cond evt="onStopAudio" delay="0">
                      <p:tgtEl>
                        <p:sldTgt/>
                      </p:tgtEl>
                    </p:cond>
                  </p:endCondLst>
                </p:cTn>
                <p:tgtEl>
                  <p:spTgt spid="1502219"/>
                </p:tgtEl>
              </p:cMediaNode>
            </p:audio>
            <p:audio>
              <p:cMediaNode>
                <p:cTn id="24" fill="hold" display="0">
                  <p:stCondLst>
                    <p:cond delay="indefinite"/>
                  </p:stCondLst>
                  <p:endCondLst>
                    <p:cond evt="onNext" delay="0">
                      <p:tgtEl>
                        <p:sldTgt/>
                      </p:tgtEl>
                    </p:cond>
                    <p:cond evt="onPrev" delay="0">
                      <p:tgtEl>
                        <p:sldTgt/>
                      </p:tgtEl>
                    </p:cond>
                    <p:cond evt="onStopAudio" delay="0">
                      <p:tgtEl>
                        <p:sldTgt/>
                      </p:tgtEl>
                    </p:cond>
                  </p:endCondLst>
                </p:cTn>
                <p:tgtEl>
                  <p:spTgt spid="1502220"/>
                </p:tgtEl>
              </p:cMediaNode>
            </p:audio>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1502221"/>
                </p:tgtEl>
              </p:cMediaNode>
            </p:audio>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1502222"/>
                </p:tgtEl>
              </p:cMediaNode>
            </p:audio>
            <p:audio>
              <p:cMediaNode>
                <p:cTn id="27" fill="hold" display="0">
                  <p:stCondLst>
                    <p:cond delay="indefinite"/>
                  </p:stCondLst>
                  <p:endCondLst>
                    <p:cond evt="onNext" delay="0">
                      <p:tgtEl>
                        <p:sldTgt/>
                      </p:tgtEl>
                    </p:cond>
                    <p:cond evt="onPrev" delay="0">
                      <p:tgtEl>
                        <p:sldTgt/>
                      </p:tgtEl>
                    </p:cond>
                    <p:cond evt="onStopAudio" delay="0">
                      <p:tgtEl>
                        <p:sldTgt/>
                      </p:tgtEl>
                    </p:cond>
                  </p:endCondLst>
                </p:cTn>
                <p:tgtEl>
                  <p:spTgt spid="150222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p:txBody>
          <a:bodyPr/>
          <a:lstStyle/>
          <a:p>
            <a:r>
              <a:rPr lang="en-US" smtClean="0">
                <a:latin typeface="Arial" charset="0"/>
              </a:rPr>
              <a:t>R75 CCSE</a:t>
            </a:r>
          </a:p>
        </p:txBody>
      </p:sp>
      <p:sp>
        <p:nvSpPr>
          <p:cNvPr id="25602" name="Rectangle 3"/>
          <p:cNvSpPr>
            <a:spLocks noGrp="1" noChangeArrowheads="1"/>
          </p:cNvSpPr>
          <p:nvPr>
            <p:ph type="body" idx="1"/>
          </p:nvPr>
        </p:nvSpPr>
        <p:spPr>
          <a:xfrm>
            <a:off x="338138" y="1323975"/>
            <a:ext cx="8464550" cy="4991100"/>
          </a:xfrm>
        </p:spPr>
        <p:txBody>
          <a:bodyPr/>
          <a:lstStyle/>
          <a:p>
            <a:pPr marL="228600" indent="-228600">
              <a:spcBef>
                <a:spcPts val="1200"/>
              </a:spcBef>
            </a:pPr>
            <a:endParaRPr lang="en-US" smtClean="0">
              <a:latin typeface="Arial" charset="0"/>
              <a:cs typeface="Arial" charset="0"/>
            </a:endParaRPr>
          </a:p>
          <a:p>
            <a:pPr marL="228600" indent="-228600">
              <a:spcBef>
                <a:spcPts val="1200"/>
              </a:spcBef>
            </a:pPr>
            <a:endParaRPr lang="en-US" smtClean="0">
              <a:latin typeface="Arial" charset="0"/>
              <a:cs typeface="Arial" charset="0"/>
            </a:endParaRPr>
          </a:p>
          <a:p>
            <a:pPr marL="742950" lvl="1" indent="-285750"/>
            <a:r>
              <a:rPr lang="en-US" smtClean="0">
                <a:latin typeface="Arial" charset="0"/>
              </a:rPr>
              <a:t>Steven Luc is our presenter for the R75 CCSE course overview</a:t>
            </a:r>
          </a:p>
        </p:txBody>
      </p:sp>
      <p:pic>
        <p:nvPicPr>
          <p:cNvPr id="25604" name="Picture 6"/>
          <p:cNvPicPr>
            <a:picLocks noChangeAspect="1" noChangeArrowheads="1"/>
          </p:cNvPicPr>
          <p:nvPr/>
        </p:nvPicPr>
        <p:blipFill>
          <a:blip r:embed="rId2"/>
          <a:srcRect l="22223" r="27777"/>
          <a:stretch>
            <a:fillRect/>
          </a:stretch>
        </p:blipFill>
        <p:spPr bwMode="auto">
          <a:xfrm>
            <a:off x="776288" y="1131888"/>
            <a:ext cx="739775" cy="976312"/>
          </a:xfrm>
          <a:prstGeom prst="rect">
            <a:avLst/>
          </a:prstGeom>
          <a:noFill/>
          <a:ln w="38100">
            <a:solidFill>
              <a:schemeClr val="tx2"/>
            </a:solidFill>
            <a:miter lim="800000"/>
            <a:headEnd/>
            <a:tailEnd/>
          </a:ln>
        </p:spPr>
      </p:pic>
    </p:spTree>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GUID" val="071316ab-9da9-48d5-9d7a-f26d89b36e25"/>
  <p:tag name="AUDIO_ID" val="427"/>
  <p:tag name="ARTICULATE_SLIDE_PAUSE" val="1"/>
  <p:tag name="ARTICULATE_NAV_LEVEL" val="1"/>
  <p:tag name="ARTICULATE_PLAYLIST_ID" val="-1"/>
  <p:tag name="ARTICULATE_LOCK_SLIDE" val="0"/>
  <p:tag name="ELAPSEDTIME" val="49.578"/>
  <p:tag name="ARTICULATE_SLIDE_NAV" val="2"/>
</p:tagLst>
</file>

<file path=ppt/tags/tag10.xml><?xml version="1.0" encoding="utf-8"?>
<p:tagLst xmlns:a="http://schemas.openxmlformats.org/drawingml/2006/main" xmlns:r="http://schemas.openxmlformats.org/officeDocument/2006/relationships" xmlns:p="http://schemas.openxmlformats.org/presentationml/2006/main">
  <p:tag name="BULLET_1" val="8226"/>
  <p:tag name="BULLET_2" val="8226"/>
  <p:tag name="BULLET_3" val="8226"/>
  <p:tag name="BULLET_4" val="8226"/>
  <p:tag name="BULLET_5" val="8226"/>
  <p:tag name="BULLET_6" val="8226"/>
  <p:tag name="BULLET_7" val="8226"/>
  <p:tag name="BULLET_8" val="8226"/>
  <p:tag name="BULLET_9" val="8226"/>
  <p:tag name="BULLET_10" val="8226"/>
  <p:tag name="BULLET_11" val="8226"/>
  <p:tag name="BULLET_12" val="8226"/>
  <p:tag name="BULLET_13" val="8226"/>
  <p:tag name="BULLET_14" val="8226"/>
  <p:tag name="BULLET_15" val="8226"/>
  <p:tag name="BULLET_16" val="8226"/>
  <p:tag name="BULLET_17" val="8226"/>
  <p:tag name="BULLET_18" val="8226"/>
  <p:tag name="BULLET_19" val="8226"/>
  <p:tag name="BULLET_20" val="8226"/>
  <p:tag name="BULLET_21" val="8226"/>
  <p:tag name="BULLET_22" val="8226"/>
  <p:tag name="MARGIN_1" val="18"/>
  <p:tag name="MARGIN_2" val="54"/>
  <p:tag name="MARGIN_3" val="90"/>
  <p:tag name="MARGIN_4" val="126"/>
  <p:tag name="MARGIN_5" val="162"/>
  <p:tag name="FONT_SIZE" val="12"/>
</p:tagLst>
</file>

<file path=ppt/tags/tag11.xml><?xml version="1.0" encoding="utf-8"?>
<p:tagLst xmlns:a="http://schemas.openxmlformats.org/drawingml/2006/main" xmlns:r="http://schemas.openxmlformats.org/officeDocument/2006/relationships" xmlns:p="http://schemas.openxmlformats.org/presentationml/2006/main">
  <p:tag name="ARTICULATE_SLIDE_GUID" val="071316ab-9da9-48d5-9d7a-f26d89b36e25"/>
  <p:tag name="AUDIO_ID" val="427"/>
  <p:tag name="ARTICULATE_SLIDE_PAUSE" val="1"/>
  <p:tag name="ARTICULATE_NAV_LEVEL" val="1"/>
  <p:tag name="ARTICULATE_PLAYLIST_ID" val="-1"/>
  <p:tag name="ARTICULATE_LOCK_SLIDE" val="0"/>
  <p:tag name="ELAPSEDTIME" val="49.578"/>
  <p:tag name="ARTICULATE_SLIDE_NAV" val="2"/>
</p:tagLst>
</file>

<file path=ppt/tags/tag12.xml><?xml version="1.0" encoding="utf-8"?>
<p:tagLst xmlns:a="http://schemas.openxmlformats.org/drawingml/2006/main" xmlns:r="http://schemas.openxmlformats.org/officeDocument/2006/relationships" xmlns:p="http://schemas.openxmlformats.org/presentationml/2006/main">
  <p:tag name="BULLET_1" val="8226"/>
  <p:tag name="BULLET_2" val="8226"/>
  <p:tag name="BULLET_3" val="8226"/>
  <p:tag name="BULLET_4" val="8226"/>
  <p:tag name="BULLET_5" val="8226"/>
  <p:tag name="BULLET_6" val="8226"/>
  <p:tag name="BULLET_7" val="8226"/>
  <p:tag name="BULLET_8" val="8226"/>
  <p:tag name="BULLET_9" val="8226"/>
  <p:tag name="BULLET_10" val="8226"/>
  <p:tag name="BULLET_11" val="8226"/>
  <p:tag name="BULLET_12" val="8226"/>
  <p:tag name="BULLET_13" val="8226"/>
  <p:tag name="BULLET_14" val="8226"/>
  <p:tag name="BULLET_15" val="8226"/>
  <p:tag name="BULLET_16" val="8226"/>
  <p:tag name="BULLET_17" val="8226"/>
  <p:tag name="BULLET_18" val="8226"/>
  <p:tag name="BULLET_19" val="8226"/>
  <p:tag name="BULLET_20" val="8226"/>
  <p:tag name="BULLET_21" val="8226"/>
  <p:tag name="BULLET_22" val="8226"/>
  <p:tag name="MARGIN_1" val="18"/>
  <p:tag name="MARGIN_2" val="54"/>
  <p:tag name="MARGIN_3" val="90"/>
  <p:tag name="MARGIN_4" val="126"/>
  <p:tag name="MARGIN_5" val="162"/>
  <p:tag name="FONT_SIZE" val="12"/>
</p:tagLst>
</file>

<file path=ppt/tags/tag13.xml><?xml version="1.0" encoding="utf-8"?>
<p:tagLst xmlns:a="http://schemas.openxmlformats.org/drawingml/2006/main" xmlns:r="http://schemas.openxmlformats.org/officeDocument/2006/relationships" xmlns:p="http://schemas.openxmlformats.org/presentationml/2006/main">
  <p:tag name="ARTICULATE_SLIDE_GUID" val="071316ab-9da9-48d5-9d7a-f26d89b36e25"/>
  <p:tag name="AUDIO_ID" val="427"/>
  <p:tag name="ARTICULATE_SLIDE_PAUSE" val="1"/>
  <p:tag name="ARTICULATE_NAV_LEVEL" val="1"/>
  <p:tag name="ARTICULATE_PLAYLIST_ID" val="-1"/>
  <p:tag name="ARTICULATE_LOCK_SLIDE" val="0"/>
  <p:tag name="ELAPSEDTIME" val="49.578"/>
  <p:tag name="ARTICULATE_SLIDE_NAV" val="2"/>
</p:tagLst>
</file>

<file path=ppt/tags/tag14.xml><?xml version="1.0" encoding="utf-8"?>
<p:tagLst xmlns:a="http://schemas.openxmlformats.org/drawingml/2006/main" xmlns:r="http://schemas.openxmlformats.org/officeDocument/2006/relationships" xmlns:p="http://schemas.openxmlformats.org/presentationml/2006/main">
  <p:tag name="BULLET_1" val="8226"/>
  <p:tag name="BULLET_2" val="8226"/>
  <p:tag name="BULLET_3" val="8226"/>
  <p:tag name="BULLET_4" val="8226"/>
  <p:tag name="BULLET_5" val="8226"/>
  <p:tag name="BULLET_6" val="8226"/>
  <p:tag name="BULLET_7" val="8226"/>
  <p:tag name="BULLET_8" val="8226"/>
  <p:tag name="BULLET_9" val="8226"/>
  <p:tag name="BULLET_10" val="8226"/>
  <p:tag name="BULLET_11" val="8226"/>
  <p:tag name="BULLET_12" val="8226"/>
  <p:tag name="BULLET_13" val="8226"/>
  <p:tag name="BULLET_14" val="8226"/>
  <p:tag name="BULLET_15" val="8226"/>
  <p:tag name="BULLET_16" val="8226"/>
  <p:tag name="BULLET_17" val="8226"/>
  <p:tag name="BULLET_18" val="8226"/>
  <p:tag name="BULLET_19" val="8226"/>
  <p:tag name="BULLET_20" val="8226"/>
  <p:tag name="BULLET_21" val="8226"/>
  <p:tag name="BULLET_22" val="8226"/>
  <p:tag name="MARGIN_1" val="18"/>
  <p:tag name="MARGIN_2" val="54"/>
  <p:tag name="MARGIN_3" val="90"/>
  <p:tag name="MARGIN_4" val="126"/>
  <p:tag name="MARGIN_5" val="162"/>
  <p:tag name="FONT_SIZE" val="12"/>
</p:tagLst>
</file>

<file path=ppt/tags/tag15.xml><?xml version="1.0" encoding="utf-8"?>
<p:tagLst xmlns:a="http://schemas.openxmlformats.org/drawingml/2006/main" xmlns:r="http://schemas.openxmlformats.org/officeDocument/2006/relationships" xmlns:p="http://schemas.openxmlformats.org/presentationml/2006/main">
  <p:tag name="ARTICULATE_SLIDE_GUID" val="071316ab-9da9-48d5-9d7a-f26d89b36e25"/>
  <p:tag name="AUDIO_ID" val="427"/>
  <p:tag name="ARTICULATE_SLIDE_PAUSE" val="1"/>
  <p:tag name="ARTICULATE_NAV_LEVEL" val="1"/>
  <p:tag name="ARTICULATE_PLAYLIST_ID" val="-1"/>
  <p:tag name="ARTICULATE_LOCK_SLIDE" val="0"/>
  <p:tag name="ELAPSEDTIME" val="49.578"/>
  <p:tag name="ARTICULATE_SLIDE_NAV" val="2"/>
</p:tagLst>
</file>

<file path=ppt/tags/tag16.xml><?xml version="1.0" encoding="utf-8"?>
<p:tagLst xmlns:a="http://schemas.openxmlformats.org/drawingml/2006/main" xmlns:r="http://schemas.openxmlformats.org/officeDocument/2006/relationships" xmlns:p="http://schemas.openxmlformats.org/presentationml/2006/main">
  <p:tag name="BULLET_1" val="8226"/>
  <p:tag name="BULLET_2" val="8226"/>
  <p:tag name="BULLET_3" val="8226"/>
  <p:tag name="BULLET_4" val="8226"/>
  <p:tag name="BULLET_5" val="8226"/>
  <p:tag name="BULLET_6" val="8226"/>
  <p:tag name="BULLET_7" val="8226"/>
  <p:tag name="BULLET_8" val="8226"/>
  <p:tag name="BULLET_9" val="8226"/>
  <p:tag name="BULLET_10" val="8226"/>
  <p:tag name="BULLET_11" val="8226"/>
  <p:tag name="BULLET_12" val="8226"/>
  <p:tag name="BULLET_13" val="8226"/>
  <p:tag name="BULLET_14" val="8226"/>
  <p:tag name="BULLET_15" val="8226"/>
  <p:tag name="BULLET_16" val="8226"/>
  <p:tag name="BULLET_17" val="8226"/>
  <p:tag name="BULLET_18" val="8226"/>
  <p:tag name="BULLET_19" val="8226"/>
  <p:tag name="BULLET_20" val="8226"/>
  <p:tag name="BULLET_21" val="8226"/>
  <p:tag name="BULLET_22" val="8226"/>
  <p:tag name="MARGIN_1" val="18"/>
  <p:tag name="MARGIN_2" val="54"/>
  <p:tag name="MARGIN_3" val="90"/>
  <p:tag name="MARGIN_4" val="126"/>
  <p:tag name="MARGIN_5" val="162"/>
  <p:tag name="FONT_SIZE" val="12"/>
</p:tagLst>
</file>

<file path=ppt/tags/tag17.xml><?xml version="1.0" encoding="utf-8"?>
<p:tagLst xmlns:a="http://schemas.openxmlformats.org/drawingml/2006/main" xmlns:r="http://schemas.openxmlformats.org/officeDocument/2006/relationships" xmlns:p="http://schemas.openxmlformats.org/presentationml/2006/main">
  <p:tag name="ARTICULATE_SLIDE_GUID" val="071316ab-9da9-48d5-9d7a-f26d89b36e25"/>
  <p:tag name="AUDIO_ID" val="427"/>
  <p:tag name="ARTICULATE_SLIDE_PAUSE" val="1"/>
  <p:tag name="ARTICULATE_NAV_LEVEL" val="1"/>
  <p:tag name="ARTICULATE_PLAYLIST_ID" val="-1"/>
  <p:tag name="ARTICULATE_LOCK_SLIDE" val="0"/>
  <p:tag name="ELAPSEDTIME" val="49.578"/>
  <p:tag name="ARTICULATE_SLIDE_NAV" val="2"/>
</p:tagLst>
</file>

<file path=ppt/tags/tag18.xml><?xml version="1.0" encoding="utf-8"?>
<p:tagLst xmlns:a="http://schemas.openxmlformats.org/drawingml/2006/main" xmlns:r="http://schemas.openxmlformats.org/officeDocument/2006/relationships" xmlns:p="http://schemas.openxmlformats.org/presentationml/2006/main">
  <p:tag name="BULLET_1" val="8226"/>
  <p:tag name="BULLET_2" val="8226"/>
  <p:tag name="BULLET_3" val="8226"/>
  <p:tag name="BULLET_4" val="8226"/>
  <p:tag name="BULLET_5" val="8226"/>
  <p:tag name="BULLET_6" val="8226"/>
  <p:tag name="BULLET_7" val="8226"/>
  <p:tag name="BULLET_8" val="8226"/>
  <p:tag name="BULLET_9" val="8226"/>
  <p:tag name="BULLET_10" val="8226"/>
  <p:tag name="BULLET_11" val="8226"/>
  <p:tag name="BULLET_12" val="8226"/>
  <p:tag name="BULLET_13" val="8226"/>
  <p:tag name="BULLET_14" val="8226"/>
  <p:tag name="BULLET_15" val="8226"/>
  <p:tag name="BULLET_16" val="8226"/>
  <p:tag name="BULLET_17" val="8226"/>
  <p:tag name="BULLET_18" val="8226"/>
  <p:tag name="BULLET_19" val="8226"/>
  <p:tag name="BULLET_20" val="8226"/>
  <p:tag name="BULLET_21" val="8226"/>
  <p:tag name="BULLET_22" val="8226"/>
  <p:tag name="MARGIN_1" val="18"/>
  <p:tag name="MARGIN_2" val="54"/>
  <p:tag name="MARGIN_3" val="90"/>
  <p:tag name="MARGIN_4" val="126"/>
  <p:tag name="MARGIN_5" val="162"/>
  <p:tag name="FONT_SIZE" val="12"/>
</p:tagLst>
</file>

<file path=ppt/tags/tag19.xml><?xml version="1.0" encoding="utf-8"?>
<p:tagLst xmlns:a="http://schemas.openxmlformats.org/drawingml/2006/main" xmlns:r="http://schemas.openxmlformats.org/officeDocument/2006/relationships" xmlns:p="http://schemas.openxmlformats.org/presentationml/2006/main">
  <p:tag name="ARTICULATE_SLIDE_GUID" val="071316ab-9da9-48d5-9d7a-f26d89b36e25"/>
  <p:tag name="AUDIO_ID" val="427"/>
  <p:tag name="ARTICULATE_SLIDE_PAUSE" val="1"/>
  <p:tag name="ARTICULATE_NAV_LEVEL" val="1"/>
  <p:tag name="ARTICULATE_PLAYLIST_ID" val="-1"/>
  <p:tag name="ARTICULATE_LOCK_SLIDE" val="0"/>
  <p:tag name="ELAPSEDTIME" val="49.578"/>
  <p:tag name="ARTICULATE_SLIDE_NAV" val="2"/>
</p:tagLst>
</file>

<file path=ppt/tags/tag2.xml><?xml version="1.0" encoding="utf-8"?>
<p:tagLst xmlns:a="http://schemas.openxmlformats.org/drawingml/2006/main" xmlns:r="http://schemas.openxmlformats.org/officeDocument/2006/relationships" xmlns:p="http://schemas.openxmlformats.org/presentationml/2006/main">
  <p:tag name="BULLET_1" val="8226"/>
  <p:tag name="BULLET_2" val="8226"/>
  <p:tag name="BULLET_3" val="8226"/>
  <p:tag name="BULLET_4" val="8226"/>
  <p:tag name="BULLET_5" val="8226"/>
  <p:tag name="BULLET_6" val="8226"/>
  <p:tag name="BULLET_7" val="8226"/>
  <p:tag name="BULLET_8" val="8226"/>
  <p:tag name="BULLET_9" val="8226"/>
  <p:tag name="BULLET_10" val="8226"/>
  <p:tag name="BULLET_11" val="8226"/>
  <p:tag name="BULLET_12" val="8226"/>
  <p:tag name="BULLET_13" val="8226"/>
  <p:tag name="BULLET_14" val="8226"/>
  <p:tag name="BULLET_15" val="8226"/>
  <p:tag name="BULLET_16" val="8226"/>
  <p:tag name="BULLET_17" val="8226"/>
  <p:tag name="BULLET_18" val="8226"/>
  <p:tag name="BULLET_19" val="8226"/>
  <p:tag name="BULLET_20" val="8226"/>
  <p:tag name="BULLET_21" val="8226"/>
  <p:tag name="BULLET_22" val="8226"/>
  <p:tag name="MARGIN_1" val="18"/>
  <p:tag name="MARGIN_2" val="54"/>
  <p:tag name="MARGIN_3" val="90"/>
  <p:tag name="MARGIN_4" val="126"/>
  <p:tag name="MARGIN_5" val="162"/>
  <p:tag name="FONT_SIZE" val="12"/>
</p:tagLst>
</file>

<file path=ppt/tags/tag20.xml><?xml version="1.0" encoding="utf-8"?>
<p:tagLst xmlns:a="http://schemas.openxmlformats.org/drawingml/2006/main" xmlns:r="http://schemas.openxmlformats.org/officeDocument/2006/relationships" xmlns:p="http://schemas.openxmlformats.org/presentationml/2006/main">
  <p:tag name="BULLET_1" val="8226"/>
  <p:tag name="BULLET_2" val="8226"/>
  <p:tag name="BULLET_3" val="8226"/>
  <p:tag name="BULLET_4" val="8226"/>
  <p:tag name="BULLET_5" val="8226"/>
  <p:tag name="BULLET_6" val="8226"/>
  <p:tag name="BULLET_7" val="8226"/>
  <p:tag name="BULLET_8" val="8226"/>
  <p:tag name="BULLET_9" val="8226"/>
  <p:tag name="BULLET_10" val="8226"/>
  <p:tag name="BULLET_11" val="8226"/>
  <p:tag name="BULLET_12" val="8226"/>
  <p:tag name="BULLET_13" val="8226"/>
  <p:tag name="BULLET_14" val="8226"/>
  <p:tag name="BULLET_15" val="8226"/>
  <p:tag name="BULLET_16" val="8226"/>
  <p:tag name="BULLET_17" val="8226"/>
  <p:tag name="BULLET_18" val="8226"/>
  <p:tag name="BULLET_19" val="8226"/>
  <p:tag name="BULLET_20" val="8226"/>
  <p:tag name="BULLET_21" val="8226"/>
  <p:tag name="BULLET_22" val="8226"/>
  <p:tag name="MARGIN_1" val="18"/>
  <p:tag name="MARGIN_2" val="54"/>
  <p:tag name="MARGIN_3" val="90"/>
  <p:tag name="MARGIN_4" val="126"/>
  <p:tag name="MARGIN_5" val="162"/>
  <p:tag name="FONT_SIZE" val="12"/>
</p:tagLst>
</file>

<file path=ppt/tags/tag3.xml><?xml version="1.0" encoding="utf-8"?>
<p:tagLst xmlns:a="http://schemas.openxmlformats.org/drawingml/2006/main" xmlns:r="http://schemas.openxmlformats.org/officeDocument/2006/relationships" xmlns:p="http://schemas.openxmlformats.org/presentationml/2006/main">
  <p:tag name="ARTICULATE_SLIDE_GUID" val="071316ab-9da9-48d5-9d7a-f26d89b36e25"/>
  <p:tag name="AUDIO_ID" val="427"/>
  <p:tag name="ARTICULATE_SLIDE_PAUSE" val="1"/>
  <p:tag name="ARTICULATE_NAV_LEVEL" val="1"/>
  <p:tag name="ARTICULATE_PLAYLIST_ID" val="-1"/>
  <p:tag name="ARTICULATE_LOCK_SLIDE" val="0"/>
  <p:tag name="ELAPSEDTIME" val="49.578"/>
  <p:tag name="ARTICULATE_SLIDE_NAV" val="2"/>
</p:tagLst>
</file>

<file path=ppt/tags/tag4.xml><?xml version="1.0" encoding="utf-8"?>
<p:tagLst xmlns:a="http://schemas.openxmlformats.org/drawingml/2006/main" xmlns:r="http://schemas.openxmlformats.org/officeDocument/2006/relationships" xmlns:p="http://schemas.openxmlformats.org/presentationml/2006/main">
  <p:tag name="BULLET_1" val="8226"/>
  <p:tag name="BULLET_2" val="8226"/>
  <p:tag name="BULLET_3" val="8226"/>
  <p:tag name="BULLET_4" val="8226"/>
  <p:tag name="BULLET_5" val="8226"/>
  <p:tag name="BULLET_6" val="8226"/>
  <p:tag name="BULLET_7" val="8226"/>
  <p:tag name="BULLET_8" val="8226"/>
  <p:tag name="BULLET_9" val="8226"/>
  <p:tag name="BULLET_10" val="8226"/>
  <p:tag name="BULLET_11" val="8226"/>
  <p:tag name="BULLET_12" val="8226"/>
  <p:tag name="BULLET_13" val="8226"/>
  <p:tag name="BULLET_14" val="8226"/>
  <p:tag name="BULLET_15" val="8226"/>
  <p:tag name="BULLET_16" val="8226"/>
  <p:tag name="BULLET_17" val="8226"/>
  <p:tag name="BULLET_18" val="8226"/>
  <p:tag name="BULLET_19" val="8226"/>
  <p:tag name="BULLET_20" val="8226"/>
  <p:tag name="BULLET_21" val="8226"/>
  <p:tag name="BULLET_22" val="8226"/>
  <p:tag name="MARGIN_1" val="18"/>
  <p:tag name="MARGIN_2" val="54"/>
  <p:tag name="MARGIN_3" val="90"/>
  <p:tag name="MARGIN_4" val="126"/>
  <p:tag name="MARGIN_5" val="162"/>
  <p:tag name="FONT_SIZE" val="12"/>
</p:tagLst>
</file>

<file path=ppt/tags/tag5.xml><?xml version="1.0" encoding="utf-8"?>
<p:tagLst xmlns:a="http://schemas.openxmlformats.org/drawingml/2006/main" xmlns:r="http://schemas.openxmlformats.org/officeDocument/2006/relationships" xmlns:p="http://schemas.openxmlformats.org/presentationml/2006/main">
  <p:tag name="ARTICULATE_SLIDE_GUID" val="071316ab-9da9-48d5-9d7a-f26d89b36e25"/>
  <p:tag name="AUDIO_ID" val="427"/>
  <p:tag name="ARTICULATE_SLIDE_PAUSE" val="1"/>
  <p:tag name="ARTICULATE_NAV_LEVEL" val="1"/>
  <p:tag name="ARTICULATE_PLAYLIST_ID" val="-1"/>
  <p:tag name="ARTICULATE_LOCK_SLIDE" val="0"/>
  <p:tag name="ELAPSEDTIME" val="49.578"/>
  <p:tag name="ARTICULATE_SLIDE_NAV" val="2"/>
</p:tagLst>
</file>

<file path=ppt/tags/tag6.xml><?xml version="1.0" encoding="utf-8"?>
<p:tagLst xmlns:a="http://schemas.openxmlformats.org/drawingml/2006/main" xmlns:r="http://schemas.openxmlformats.org/officeDocument/2006/relationships" xmlns:p="http://schemas.openxmlformats.org/presentationml/2006/main">
  <p:tag name="BULLET_1" val="8226"/>
  <p:tag name="BULLET_2" val="8226"/>
  <p:tag name="BULLET_3" val="8226"/>
  <p:tag name="BULLET_4" val="8226"/>
  <p:tag name="BULLET_5" val="8226"/>
  <p:tag name="BULLET_6" val="8226"/>
  <p:tag name="BULLET_7" val="8226"/>
  <p:tag name="BULLET_8" val="8226"/>
  <p:tag name="BULLET_9" val="8226"/>
  <p:tag name="BULLET_10" val="8226"/>
  <p:tag name="BULLET_11" val="8226"/>
  <p:tag name="BULLET_12" val="8226"/>
  <p:tag name="BULLET_13" val="8226"/>
  <p:tag name="BULLET_14" val="8226"/>
  <p:tag name="BULLET_15" val="8226"/>
  <p:tag name="BULLET_16" val="8226"/>
  <p:tag name="BULLET_17" val="8226"/>
  <p:tag name="BULLET_18" val="8226"/>
  <p:tag name="BULLET_19" val="8226"/>
  <p:tag name="BULLET_20" val="8226"/>
  <p:tag name="BULLET_21" val="8226"/>
  <p:tag name="BULLET_22" val="8226"/>
  <p:tag name="MARGIN_1" val="18"/>
  <p:tag name="MARGIN_2" val="54"/>
  <p:tag name="MARGIN_3" val="90"/>
  <p:tag name="MARGIN_4" val="126"/>
  <p:tag name="MARGIN_5" val="162"/>
  <p:tag name="FONT_SIZE" val="12"/>
</p:tagLst>
</file>

<file path=ppt/tags/tag7.xml><?xml version="1.0" encoding="utf-8"?>
<p:tagLst xmlns:a="http://schemas.openxmlformats.org/drawingml/2006/main" xmlns:r="http://schemas.openxmlformats.org/officeDocument/2006/relationships" xmlns:p="http://schemas.openxmlformats.org/presentationml/2006/main">
  <p:tag name="ARTICULATE_SLIDE_GUID" val="071316ab-9da9-48d5-9d7a-f26d89b36e25"/>
  <p:tag name="AUDIO_ID" val="427"/>
  <p:tag name="ARTICULATE_SLIDE_PAUSE" val="1"/>
  <p:tag name="ARTICULATE_NAV_LEVEL" val="1"/>
  <p:tag name="ARTICULATE_PLAYLIST_ID" val="-1"/>
  <p:tag name="ARTICULATE_LOCK_SLIDE" val="0"/>
  <p:tag name="ELAPSEDTIME" val="49.578"/>
  <p:tag name="ARTICULATE_SLIDE_NAV" val="2"/>
</p:tagLst>
</file>

<file path=ppt/tags/tag8.xml><?xml version="1.0" encoding="utf-8"?>
<p:tagLst xmlns:a="http://schemas.openxmlformats.org/drawingml/2006/main" xmlns:r="http://schemas.openxmlformats.org/officeDocument/2006/relationships" xmlns:p="http://schemas.openxmlformats.org/presentationml/2006/main">
  <p:tag name="BULLET_1" val="8226"/>
  <p:tag name="BULLET_2" val="8226"/>
  <p:tag name="BULLET_3" val="8226"/>
  <p:tag name="BULLET_4" val="8226"/>
  <p:tag name="BULLET_5" val="8226"/>
  <p:tag name="BULLET_6" val="8226"/>
  <p:tag name="BULLET_7" val="8226"/>
  <p:tag name="BULLET_8" val="8226"/>
  <p:tag name="BULLET_9" val="8226"/>
  <p:tag name="BULLET_10" val="8226"/>
  <p:tag name="BULLET_11" val="8226"/>
  <p:tag name="BULLET_12" val="8226"/>
  <p:tag name="BULLET_13" val="8226"/>
  <p:tag name="BULLET_14" val="8226"/>
  <p:tag name="BULLET_15" val="8226"/>
  <p:tag name="BULLET_16" val="8226"/>
  <p:tag name="BULLET_17" val="8226"/>
  <p:tag name="BULLET_18" val="8226"/>
  <p:tag name="BULLET_19" val="8226"/>
  <p:tag name="BULLET_20" val="8226"/>
  <p:tag name="BULLET_21" val="8226"/>
  <p:tag name="BULLET_22" val="8226"/>
  <p:tag name="MARGIN_1" val="18"/>
  <p:tag name="MARGIN_2" val="54"/>
  <p:tag name="MARGIN_3" val="90"/>
  <p:tag name="MARGIN_4" val="126"/>
  <p:tag name="MARGIN_5" val="162"/>
  <p:tag name="FONT_SIZE" val="12"/>
</p:tagLst>
</file>

<file path=ppt/tags/tag9.xml><?xml version="1.0" encoding="utf-8"?>
<p:tagLst xmlns:a="http://schemas.openxmlformats.org/drawingml/2006/main" xmlns:r="http://schemas.openxmlformats.org/officeDocument/2006/relationships" xmlns:p="http://schemas.openxmlformats.org/presentationml/2006/main">
  <p:tag name="ARTICULATE_SLIDE_GUID" val="071316ab-9da9-48d5-9d7a-f26d89b36e25"/>
  <p:tag name="AUDIO_ID" val="427"/>
  <p:tag name="ARTICULATE_SLIDE_PAUSE" val="1"/>
  <p:tag name="ARTICULATE_NAV_LEVEL" val="1"/>
  <p:tag name="ARTICULATE_PLAYLIST_ID" val="-1"/>
  <p:tag name="ARTICULATE_LOCK_SLIDE" val="0"/>
  <p:tag name="ELAPSEDTIME" val="49.578"/>
  <p:tag name="ARTICULATE_SLIDE_NAV" val="2"/>
</p:tagLst>
</file>

<file path=ppt/theme/theme1.xml><?xml version="1.0" encoding="utf-8"?>
<a:theme xmlns:a="http://schemas.openxmlformats.org/drawingml/2006/main" name="blank">
  <a:themeElements>
    <a:clrScheme name="Custom 19">
      <a:dk1>
        <a:srgbClr val="4E4E4E"/>
      </a:dk1>
      <a:lt1>
        <a:srgbClr val="FFFFFF"/>
      </a:lt1>
      <a:dk2>
        <a:srgbClr val="245491"/>
      </a:dk2>
      <a:lt2>
        <a:srgbClr val="777777"/>
      </a:lt2>
      <a:accent1>
        <a:srgbClr val="95B8CF"/>
      </a:accent1>
      <a:accent2>
        <a:srgbClr val="000073"/>
      </a:accent2>
      <a:accent3>
        <a:srgbClr val="F06414"/>
      </a:accent3>
      <a:accent4>
        <a:srgbClr val="A2B000"/>
      </a:accent4>
      <a:accent5>
        <a:srgbClr val="C8D8E4"/>
      </a:accent5>
      <a:accent6>
        <a:srgbClr val="000068"/>
      </a:accent6>
      <a:hlink>
        <a:srgbClr val="F06414"/>
      </a:hlink>
      <a:folHlink>
        <a:srgbClr val="A2B000"/>
      </a:folHlink>
    </a:clrScheme>
    <a:fontScheme name="PPTtemplates_10_01_26_rp">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2700" algn="ctr">
          <a:solidFill>
            <a:schemeClr val="accent2"/>
          </a:solidFill>
          <a:miter lim="800000"/>
          <a:headEnd/>
          <a:tailEnd/>
        </a:ln>
        <a:effectLst>
          <a:outerShdw blurRad="50800" dist="38100" dir="2700000" algn="tl" rotWithShape="0">
            <a:prstClr val="black">
              <a:alpha val="30000"/>
            </a:prstClr>
          </a:outerShdw>
        </a:effectLst>
        <a:extLst/>
      </a:spPr>
      <a:bodyPr lIns="228600" rIns="228600" anchor="ctr"/>
      <a:lstStyle>
        <a:defPPr marL="228600" indent="-228600">
          <a:spcBef>
            <a:spcPts val="600"/>
          </a:spcBef>
          <a:spcAft>
            <a:spcPts val="0"/>
          </a:spcAft>
          <a:buSzPct val="115000"/>
          <a:buChar char="§"/>
          <a:defRPr sz="2000">
            <a:latin typeface="Arial" pitchFamily="34" charset="0"/>
            <a:cs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folHlink"/>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228600" tIns="45720" rIns="228600" bIns="45720" numCol="1" anchor="ctr"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
            <a:schemeClr val="accent2"/>
          </a:buClr>
          <a:buSzPct val="65000"/>
          <a:buFont typeface="Wingdings" pitchFamily="2" charset="2"/>
          <a:buNone/>
          <a:tabLst/>
          <a:defRPr kumimoji="0" lang="en-US" sz="3000" b="0" i="0" u="none" strike="noStrike" cap="none" normalizeH="0" baseline="0" smtClean="0">
            <a:ln>
              <a:noFill/>
            </a:ln>
            <a:solidFill>
              <a:schemeClr val="tx1"/>
            </a:solidFill>
            <a:effectLst/>
            <a:latin typeface="Helvetica" pitchFamily="34" charset="0"/>
          </a:defRPr>
        </a:defPPr>
      </a:lstStyle>
    </a:lnDef>
    <a:txDef>
      <a:spPr>
        <a:noFill/>
      </a:spPr>
      <a:bodyPr wrap="square" rtlCol="0">
        <a:spAutoFit/>
      </a:bodyPr>
      <a:lstStyle>
        <a:defPPr>
          <a:defRPr sz="1800" dirty="0"/>
        </a:defPPr>
      </a:lstStyle>
    </a:txDef>
  </a:objectDefaults>
  <a:extraClrSchemeLst>
    <a:extraClrScheme>
      <a:clrScheme name="PPTtemplates_10_01_26_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Ttemplates_10_01_26_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PTtemplates_10_01_26_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PTtemplates_10_01_26_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PTtemplates_10_01_26_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PTtemplates_10_01_26_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PTtemplates_10_01_26_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PTtemplates_10_01_26_rp 8">
        <a:dk1>
          <a:srgbClr val="4E4E4E"/>
        </a:dk1>
        <a:lt1>
          <a:srgbClr val="FFFFFF"/>
        </a:lt1>
        <a:dk2>
          <a:srgbClr val="245491"/>
        </a:dk2>
        <a:lt2>
          <a:srgbClr val="777777"/>
        </a:lt2>
        <a:accent1>
          <a:srgbClr val="6553A0"/>
        </a:accent1>
        <a:accent2>
          <a:srgbClr val="000073"/>
        </a:accent2>
        <a:accent3>
          <a:srgbClr val="FFFFFF"/>
        </a:accent3>
        <a:accent4>
          <a:srgbClr val="414141"/>
        </a:accent4>
        <a:accent5>
          <a:srgbClr val="B8B3CD"/>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
      <a:clrScheme name="PPTtemplates_10_01_26_rp 9">
        <a:dk1>
          <a:srgbClr val="4E4E4E"/>
        </a:dk1>
        <a:lt1>
          <a:srgbClr val="FFFFFF"/>
        </a:lt1>
        <a:dk2>
          <a:srgbClr val="245491"/>
        </a:dk2>
        <a:lt2>
          <a:srgbClr val="777777"/>
        </a:lt2>
        <a:accent1>
          <a:srgbClr val="95B8CF"/>
        </a:accent1>
        <a:accent2>
          <a:srgbClr val="000073"/>
        </a:accent2>
        <a:accent3>
          <a:srgbClr val="FFFFFF"/>
        </a:accent3>
        <a:accent4>
          <a:srgbClr val="414141"/>
        </a:accent4>
        <a:accent5>
          <a:srgbClr val="C8D8E4"/>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1248</TotalTime>
  <Words>3210</Words>
  <Application>Microsoft Office PowerPoint</Application>
  <PresentationFormat>On-screen Show (4:3)</PresentationFormat>
  <Paragraphs>299</Paragraphs>
  <Slides>33</Slides>
  <Notes>28</Notes>
  <HiddenSlides>0</HiddenSlides>
  <MMClips>60</MMClips>
  <ScaleCrop>false</ScaleCrop>
  <HeadingPairs>
    <vt:vector size="6" baseType="variant">
      <vt:variant>
        <vt:lpstr>Fonts Used</vt:lpstr>
      </vt:variant>
      <vt:variant>
        <vt:i4>5</vt:i4>
      </vt:variant>
      <vt:variant>
        <vt:lpstr>Design Template</vt:lpstr>
      </vt:variant>
      <vt:variant>
        <vt:i4>3</vt:i4>
      </vt:variant>
      <vt:variant>
        <vt:lpstr>Slide Titles</vt:lpstr>
      </vt:variant>
      <vt:variant>
        <vt:i4>33</vt:i4>
      </vt:variant>
    </vt:vector>
  </HeadingPairs>
  <TitlesOfParts>
    <vt:vector size="41" baseType="lpstr">
      <vt:lpstr>Helvetica</vt:lpstr>
      <vt:lpstr>Arial</vt:lpstr>
      <vt:lpstr>Wingdings</vt:lpstr>
      <vt:lpstr>Verdana</vt:lpstr>
      <vt:lpstr>Microsoft Sans Serif</vt:lpstr>
      <vt:lpstr>blank</vt:lpstr>
      <vt:lpstr>blank</vt:lpstr>
      <vt:lpstr>blank</vt:lpstr>
      <vt:lpstr>R75 Training Overview for ATC Partners</vt:lpstr>
      <vt:lpstr>Agenda</vt:lpstr>
      <vt:lpstr>Education Services Org Chart</vt:lpstr>
      <vt:lpstr>Check Point Education – What’s New</vt:lpstr>
      <vt:lpstr>R75 CCSA</vt:lpstr>
      <vt:lpstr>R75 CCSA</vt:lpstr>
      <vt:lpstr>R75 CCSA</vt:lpstr>
      <vt:lpstr>R75 CCSA</vt:lpstr>
      <vt:lpstr>R75 CCSE</vt:lpstr>
      <vt:lpstr>CCSE R75</vt:lpstr>
      <vt:lpstr>R75 CCSE</vt:lpstr>
      <vt:lpstr>R75 CCSE</vt:lpstr>
      <vt:lpstr>CCSE R75 New Classroom License</vt:lpstr>
      <vt:lpstr>Training Blades</vt:lpstr>
      <vt:lpstr>New Blade Training Courses</vt:lpstr>
      <vt:lpstr>New Blade Training Courses</vt:lpstr>
      <vt:lpstr>Certification Update</vt:lpstr>
      <vt:lpstr>Faster Certification Renewals</vt:lpstr>
      <vt:lpstr>R71 Update – Training Blade Courses</vt:lpstr>
      <vt:lpstr>Slide 20</vt:lpstr>
      <vt:lpstr>ATC Partner Update</vt:lpstr>
      <vt:lpstr>Marketing Initiatives</vt:lpstr>
      <vt:lpstr>Slide 23</vt:lpstr>
      <vt:lpstr>Online Resources - ATC Partner Portal</vt:lpstr>
      <vt:lpstr>Online Resources - Marketing</vt:lpstr>
      <vt:lpstr>Marketing Kits</vt:lpstr>
      <vt:lpstr>Online Resources - Instructors</vt:lpstr>
      <vt:lpstr>Online Resources - Instructors</vt:lpstr>
      <vt:lpstr>Online Resources - Courseware</vt:lpstr>
      <vt:lpstr>Training Blade FAQ</vt:lpstr>
      <vt:lpstr>Content Changes – 2011-2012</vt:lpstr>
      <vt:lpstr>ATC Impact</vt:lpstr>
      <vt:lpstr>Contact Information</vt:lpstr>
    </vt:vector>
  </TitlesOfParts>
  <Company>Check Point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 Services –  What is new</dc:title>
  <dc:creator>Ronen Koehler</dc:creator>
  <cp:lastModifiedBy>Redwood City</cp:lastModifiedBy>
  <cp:revision>49</cp:revision>
  <dcterms:created xsi:type="dcterms:W3CDTF">2011-08-03T08:25:03Z</dcterms:created>
  <dcterms:modified xsi:type="dcterms:W3CDTF">2011-10-06T20:03:05Z</dcterms:modified>
</cp:coreProperties>
</file>